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6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6AD3-4676-43F8-9FF6-0B8B2EB6C083}" type="datetimeFigureOut">
              <a:rPr lang="sk-SK" smtClean="0"/>
              <a:t>11. 11. 2020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9F6525E-C627-417F-BBE0-2F6F88F7E3C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49292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6AD3-4676-43F8-9FF6-0B8B2EB6C083}" type="datetimeFigureOut">
              <a:rPr lang="sk-SK" smtClean="0"/>
              <a:t>11. 11. 2020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9F6525E-C627-417F-BBE0-2F6F88F7E3C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97551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6AD3-4676-43F8-9FF6-0B8B2EB6C083}" type="datetimeFigureOut">
              <a:rPr lang="sk-SK" smtClean="0"/>
              <a:t>11. 11. 2020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9F6525E-C627-417F-BBE0-2F6F88F7E3C8}" type="slidenum">
              <a:rPr lang="sk-SK" smtClean="0"/>
              <a:t>‹#›</a:t>
            </a:fld>
            <a:endParaRPr lang="sk-SK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4289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6AD3-4676-43F8-9FF6-0B8B2EB6C083}" type="datetimeFigureOut">
              <a:rPr lang="sk-SK" smtClean="0"/>
              <a:t>11. 11. 2020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9F6525E-C627-417F-BBE0-2F6F88F7E3C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27177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6AD3-4676-43F8-9FF6-0B8B2EB6C083}" type="datetimeFigureOut">
              <a:rPr lang="sk-SK" smtClean="0"/>
              <a:t>11. 11. 2020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9F6525E-C627-417F-BBE0-2F6F88F7E3C8}" type="slidenum">
              <a:rPr lang="sk-SK" smtClean="0"/>
              <a:t>‹#›</a:t>
            </a:fld>
            <a:endParaRPr lang="sk-SK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8857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6AD3-4676-43F8-9FF6-0B8B2EB6C083}" type="datetimeFigureOut">
              <a:rPr lang="sk-SK" smtClean="0"/>
              <a:t>11. 11. 2020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9F6525E-C627-417F-BBE0-2F6F88F7E3C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98274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6AD3-4676-43F8-9FF6-0B8B2EB6C083}" type="datetimeFigureOut">
              <a:rPr lang="sk-SK" smtClean="0"/>
              <a:t>11. 11. 2020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6525E-C627-417F-BBE0-2F6F88F7E3C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95514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6AD3-4676-43F8-9FF6-0B8B2EB6C083}" type="datetimeFigureOut">
              <a:rPr lang="sk-SK" smtClean="0"/>
              <a:t>11. 11. 2020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6525E-C627-417F-BBE0-2F6F88F7E3C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49385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6AD3-4676-43F8-9FF6-0B8B2EB6C083}" type="datetimeFigureOut">
              <a:rPr lang="sk-SK" smtClean="0"/>
              <a:t>11. 11. 2020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6525E-C627-417F-BBE0-2F6F88F7E3C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80584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6AD3-4676-43F8-9FF6-0B8B2EB6C083}" type="datetimeFigureOut">
              <a:rPr lang="sk-SK" smtClean="0"/>
              <a:t>11. 11. 2020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9F6525E-C627-417F-BBE0-2F6F88F7E3C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79806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6AD3-4676-43F8-9FF6-0B8B2EB6C083}" type="datetimeFigureOut">
              <a:rPr lang="sk-SK" smtClean="0"/>
              <a:t>11. 11. 2020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9F6525E-C627-417F-BBE0-2F6F88F7E3C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92794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6AD3-4676-43F8-9FF6-0B8B2EB6C083}" type="datetimeFigureOut">
              <a:rPr lang="sk-SK" smtClean="0"/>
              <a:t>11. 11. 2020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9F6525E-C627-417F-BBE0-2F6F88F7E3C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46170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6AD3-4676-43F8-9FF6-0B8B2EB6C083}" type="datetimeFigureOut">
              <a:rPr lang="sk-SK" smtClean="0"/>
              <a:t>11. 11. 2020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6525E-C627-417F-BBE0-2F6F88F7E3C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42260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6AD3-4676-43F8-9FF6-0B8B2EB6C083}" type="datetimeFigureOut">
              <a:rPr lang="sk-SK" smtClean="0"/>
              <a:t>11. 11. 2020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6525E-C627-417F-BBE0-2F6F88F7E3C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67794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6AD3-4676-43F8-9FF6-0B8B2EB6C083}" type="datetimeFigureOut">
              <a:rPr lang="sk-SK" smtClean="0"/>
              <a:t>11. 11. 2020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6525E-C627-417F-BBE0-2F6F88F7E3C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94842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6AD3-4676-43F8-9FF6-0B8B2EB6C083}" type="datetimeFigureOut">
              <a:rPr lang="sk-SK" smtClean="0"/>
              <a:t>11. 11. 2020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9F6525E-C627-417F-BBE0-2F6F88F7E3C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4325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A6AD3-4676-43F8-9FF6-0B8B2EB6C083}" type="datetimeFigureOut">
              <a:rPr lang="sk-SK" smtClean="0"/>
              <a:t>11. 11. 2020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9F6525E-C627-417F-BBE0-2F6F88F7E3C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49708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ultrasound_capillary.mp4" TargetMode="External"/><Relationship Id="rId2" Type="http://schemas.openxmlformats.org/officeDocument/2006/relationships/hyperlink" Target="https://youtu.be/vp2Ez3sgm-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techfun.sk/produkt/senzor-tlaku-mpxv7002dp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ypt.ru/wp-content/uploads/2020/08/An-Ultrasonic-Suction-Pump-with-No-Physically-Moving-Parts.pdf" TargetMode="External"/><Relationship Id="rId2" Type="http://schemas.openxmlformats.org/officeDocument/2006/relationships/hyperlink" Target="http://www.conforg.fr/wcu2003/procs/cd1/articles/000485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iteseerx.ist.psu.edu/viewdoc/download?doi=10.1.1.823.5232&amp;rep=rep1&amp;type=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6328" y="1263015"/>
            <a:ext cx="8915399" cy="2262781"/>
          </a:xfrm>
        </p:spPr>
        <p:txBody>
          <a:bodyPr/>
          <a:lstStyle/>
          <a:p>
            <a:r>
              <a:rPr lang="sk-SK" dirty="0"/>
              <a:t/>
            </a:r>
            <a:br>
              <a:rPr lang="sk-SK" dirty="0"/>
            </a:br>
            <a:r>
              <a:rPr lang="sk-SK" dirty="0"/>
              <a:t> </a:t>
            </a:r>
            <a:r>
              <a:rPr lang="sk-SK" b="1" dirty="0"/>
              <a:t>16. </a:t>
            </a:r>
            <a:r>
              <a:rPr lang="sk-SK" b="1" dirty="0" err="1"/>
              <a:t>Ultrasonic</a:t>
            </a:r>
            <a:r>
              <a:rPr lang="sk-SK" b="1" dirty="0"/>
              <a:t> </a:t>
            </a:r>
            <a:r>
              <a:rPr lang="sk-SK" b="1" dirty="0" err="1"/>
              <a:t>Pump</a:t>
            </a:r>
            <a:r>
              <a:rPr lang="sk-SK" b="1" dirty="0"/>
              <a:t> </a:t>
            </a:r>
            <a:endParaRPr lang="sk-S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3954781"/>
            <a:ext cx="8915399" cy="1948882"/>
          </a:xfrm>
        </p:spPr>
        <p:txBody>
          <a:bodyPr>
            <a:normAutofit/>
          </a:bodyPr>
          <a:lstStyle/>
          <a:p>
            <a:r>
              <a:rPr lang="sk-SK" sz="2400" dirty="0" smtClean="0"/>
              <a:t>František Kundracik</a:t>
            </a:r>
          </a:p>
          <a:p>
            <a:r>
              <a:rPr lang="sk-SK" sz="2400" dirty="0" smtClean="0"/>
              <a:t>Department of </a:t>
            </a:r>
            <a:r>
              <a:rPr lang="sk-SK" sz="2400" dirty="0" err="1" smtClean="0"/>
              <a:t>Experimental</a:t>
            </a:r>
            <a:r>
              <a:rPr lang="sk-SK" sz="2400" dirty="0" smtClean="0"/>
              <a:t> </a:t>
            </a:r>
            <a:r>
              <a:rPr lang="sk-SK" sz="2400" dirty="0" err="1" smtClean="0"/>
              <a:t>Physics</a:t>
            </a:r>
            <a:endParaRPr lang="sk-SK" sz="2400" dirty="0" smtClean="0"/>
          </a:p>
          <a:p>
            <a:r>
              <a:rPr lang="sk-SK" sz="2400" dirty="0" err="1" smtClean="0"/>
              <a:t>Faculty</a:t>
            </a:r>
            <a:r>
              <a:rPr lang="sk-SK" sz="2400" dirty="0" smtClean="0"/>
              <a:t> of </a:t>
            </a:r>
            <a:r>
              <a:rPr lang="sk-SK" sz="2400" dirty="0" err="1" smtClean="0"/>
              <a:t>Mathematics</a:t>
            </a:r>
            <a:r>
              <a:rPr lang="sk-SK" sz="2400" dirty="0" smtClean="0"/>
              <a:t>, </a:t>
            </a:r>
            <a:r>
              <a:rPr lang="sk-SK" sz="2400" dirty="0" err="1" smtClean="0"/>
              <a:t>Physics</a:t>
            </a:r>
            <a:r>
              <a:rPr lang="sk-SK" sz="2400" dirty="0" smtClean="0"/>
              <a:t> and </a:t>
            </a:r>
            <a:r>
              <a:rPr lang="sk-SK" sz="2400" dirty="0" err="1" smtClean="0"/>
              <a:t>Informatics</a:t>
            </a:r>
            <a:endParaRPr lang="sk-SK" sz="2400" dirty="0" smtClean="0"/>
          </a:p>
          <a:p>
            <a:r>
              <a:rPr lang="sk-SK" sz="2400" dirty="0" err="1" smtClean="0"/>
              <a:t>Comenius</a:t>
            </a:r>
            <a:r>
              <a:rPr lang="sk-SK" sz="2400" dirty="0" smtClean="0"/>
              <a:t> </a:t>
            </a:r>
            <a:r>
              <a:rPr lang="sk-SK" sz="2400" dirty="0" err="1" smtClean="0"/>
              <a:t>University</a:t>
            </a:r>
            <a:r>
              <a:rPr lang="sk-SK" sz="2400" dirty="0" smtClean="0"/>
              <a:t>, Bratislava, Slovakia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2912884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</a:t>
            </a:r>
            <a:r>
              <a:rPr lang="sk-SK" b="1" dirty="0"/>
              <a:t>16. </a:t>
            </a:r>
            <a:r>
              <a:rPr lang="sk-SK" b="1" dirty="0" err="1"/>
              <a:t>Ultrasonic</a:t>
            </a:r>
            <a:r>
              <a:rPr lang="sk-SK" b="1" dirty="0"/>
              <a:t> </a:t>
            </a:r>
            <a:r>
              <a:rPr lang="sk-SK" b="1" dirty="0" err="1"/>
              <a:t>Pump</a:t>
            </a:r>
            <a:r>
              <a:rPr lang="sk-SK" b="1" dirty="0"/>
              <a:t> 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A </a:t>
            </a:r>
            <a:r>
              <a:rPr lang="en-US" sz="2400" dirty="0"/>
              <a:t>capillary immersed in an ultrasonic bath works like a pump that can lift water to a considerable height. Explain and investigate this phenomenon. </a:t>
            </a:r>
            <a:endParaRPr lang="sk-SK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" r="51072"/>
          <a:stretch/>
        </p:blipFill>
        <p:spPr>
          <a:xfrm>
            <a:off x="8155304" y="3169994"/>
            <a:ext cx="2440305" cy="355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925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Demonstration</a:t>
            </a:r>
            <a:r>
              <a:rPr lang="sk-SK" dirty="0" smtClean="0"/>
              <a:t> of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effect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sz="2400" dirty="0">
                <a:hlinkClick r:id="rId2"/>
              </a:rPr>
              <a:t>https://</a:t>
            </a:r>
            <a:r>
              <a:rPr lang="sk-SK" sz="2400" dirty="0" smtClean="0">
                <a:hlinkClick r:id="rId2"/>
              </a:rPr>
              <a:t>youtu.be/vp2Ez3sgm-Q</a:t>
            </a:r>
            <a:r>
              <a:rPr lang="sk-SK" sz="2400" dirty="0" smtClean="0"/>
              <a:t> (1:00 - 4:30) </a:t>
            </a:r>
          </a:p>
          <a:p>
            <a:pPr marL="0" indent="0">
              <a:buNone/>
            </a:pPr>
            <a:endParaRPr lang="sk-SK" sz="2400" dirty="0"/>
          </a:p>
        </p:txBody>
      </p:sp>
      <p:pic>
        <p:nvPicPr>
          <p:cNvPr id="5" name="Picture 4">
            <a:hlinkClick r:id="rId3" action="ppaction://hlinkfile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8945" y="2851785"/>
            <a:ext cx="6589395" cy="366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206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Ultrasound</a:t>
            </a:r>
            <a:r>
              <a:rPr lang="sk-SK" dirty="0" smtClean="0"/>
              <a:t> </a:t>
            </a:r>
            <a:r>
              <a:rPr lang="sk-SK" dirty="0" err="1" smtClean="0"/>
              <a:t>bath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63040"/>
            <a:ext cx="8915400" cy="4448182"/>
          </a:xfrm>
        </p:spPr>
        <p:txBody>
          <a:bodyPr/>
          <a:lstStyle/>
          <a:p>
            <a:r>
              <a:rPr lang="sk-SK" sz="2400" dirty="0" err="1" smtClean="0"/>
              <a:t>Power</a:t>
            </a:r>
            <a:r>
              <a:rPr lang="sk-SK" sz="2400" dirty="0" smtClean="0"/>
              <a:t> of 60W </a:t>
            </a:r>
            <a:r>
              <a:rPr lang="sk-SK" sz="2400" dirty="0" err="1" smtClean="0"/>
              <a:t>is</a:t>
            </a:r>
            <a:r>
              <a:rPr lang="sk-SK" sz="2400" dirty="0" smtClean="0"/>
              <a:t> </a:t>
            </a:r>
            <a:r>
              <a:rPr lang="sk-SK" sz="2400" dirty="0" err="1" smtClean="0"/>
              <a:t>mentioned</a:t>
            </a:r>
            <a:r>
              <a:rPr lang="sk-SK" sz="2400" dirty="0" smtClean="0"/>
              <a:t> in </a:t>
            </a:r>
            <a:r>
              <a:rPr lang="sk-SK" sz="2400" dirty="0" err="1" smtClean="0"/>
              <a:t>papers</a:t>
            </a:r>
            <a:r>
              <a:rPr lang="sk-SK" sz="2400" dirty="0" smtClean="0"/>
              <a:t> as </a:t>
            </a:r>
            <a:r>
              <a:rPr lang="sk-SK" sz="2400" dirty="0" err="1" smtClean="0"/>
              <a:t>sufficient</a:t>
            </a:r>
            <a:r>
              <a:rPr lang="sk-SK" sz="2400" dirty="0" smtClean="0"/>
              <a:t> to </a:t>
            </a:r>
            <a:r>
              <a:rPr lang="sk-SK" sz="2400" dirty="0" err="1" smtClean="0"/>
              <a:t>observe</a:t>
            </a:r>
            <a:r>
              <a:rPr lang="sk-SK" sz="2400" dirty="0" smtClean="0"/>
              <a:t> </a:t>
            </a:r>
            <a:r>
              <a:rPr lang="sk-SK" sz="2400" dirty="0" err="1" smtClean="0"/>
              <a:t>the</a:t>
            </a:r>
            <a:r>
              <a:rPr lang="sk-SK" sz="2400" dirty="0" smtClean="0"/>
              <a:t> </a:t>
            </a:r>
            <a:r>
              <a:rPr lang="sk-SK" sz="2400" dirty="0" err="1" smtClean="0"/>
              <a:t>effect</a:t>
            </a:r>
            <a:endParaRPr lang="sk-SK" sz="2400" dirty="0" smtClean="0"/>
          </a:p>
          <a:p>
            <a:r>
              <a:rPr lang="sk-SK" sz="2400" dirty="0" smtClean="0"/>
              <a:t>Standard </a:t>
            </a:r>
            <a:r>
              <a:rPr lang="sk-SK" sz="2400" dirty="0" err="1" smtClean="0"/>
              <a:t>jewerly</a:t>
            </a:r>
            <a:r>
              <a:rPr lang="sk-SK" sz="2400" dirty="0" smtClean="0"/>
              <a:t> </a:t>
            </a:r>
            <a:r>
              <a:rPr lang="sk-SK" sz="2400" dirty="0" err="1" smtClean="0"/>
              <a:t>cleaners</a:t>
            </a:r>
            <a:r>
              <a:rPr lang="sk-SK" sz="2400" dirty="0" smtClean="0"/>
              <a:t> </a:t>
            </a:r>
            <a:r>
              <a:rPr lang="sk-SK" sz="2400" dirty="0" err="1" smtClean="0"/>
              <a:t>have</a:t>
            </a:r>
            <a:r>
              <a:rPr lang="sk-SK" sz="2400" dirty="0" smtClean="0"/>
              <a:t> </a:t>
            </a:r>
            <a:r>
              <a:rPr lang="sk-SK" sz="2400" dirty="0" err="1" smtClean="0"/>
              <a:t>the</a:t>
            </a:r>
            <a:r>
              <a:rPr lang="sk-SK" sz="2400" dirty="0" smtClean="0"/>
              <a:t> </a:t>
            </a:r>
            <a:r>
              <a:rPr lang="sk-SK" sz="2400" dirty="0" err="1" smtClean="0"/>
              <a:t>power</a:t>
            </a:r>
            <a:r>
              <a:rPr lang="sk-SK" sz="2400" dirty="0" smtClean="0"/>
              <a:t> of 50-60 W, </a:t>
            </a:r>
            <a:r>
              <a:rPr lang="sk-SK" sz="2400" dirty="0" err="1" smtClean="0"/>
              <a:t>usually</a:t>
            </a:r>
            <a:r>
              <a:rPr lang="sk-SK" sz="2400" dirty="0" smtClean="0"/>
              <a:t> </a:t>
            </a:r>
            <a:r>
              <a:rPr lang="sk-SK" sz="2400" dirty="0" err="1" smtClean="0"/>
              <a:t>without</a:t>
            </a:r>
            <a:r>
              <a:rPr lang="sk-SK" sz="2400" dirty="0" smtClean="0"/>
              <a:t> </a:t>
            </a:r>
            <a:r>
              <a:rPr lang="sk-SK" sz="2400" dirty="0" err="1" smtClean="0"/>
              <a:t>power</a:t>
            </a:r>
            <a:r>
              <a:rPr lang="sk-SK" sz="2400" dirty="0" smtClean="0"/>
              <a:t> </a:t>
            </a:r>
            <a:r>
              <a:rPr lang="sk-SK" sz="2400" dirty="0" err="1" smtClean="0"/>
              <a:t>regulation</a:t>
            </a:r>
            <a:endParaRPr lang="sk-SK" sz="2400" dirty="0" smtClean="0"/>
          </a:p>
          <a:p>
            <a:r>
              <a:rPr lang="sk-SK" sz="2400" dirty="0" err="1" smtClean="0"/>
              <a:t>Dedicated</a:t>
            </a:r>
            <a:r>
              <a:rPr lang="sk-SK" sz="2400" dirty="0" smtClean="0"/>
              <a:t> </a:t>
            </a:r>
            <a:r>
              <a:rPr lang="sk-SK" sz="2400" dirty="0" err="1" smtClean="0"/>
              <a:t>sources</a:t>
            </a:r>
            <a:r>
              <a:rPr lang="sk-SK" sz="2400" dirty="0" smtClean="0"/>
              <a:t> </a:t>
            </a:r>
            <a:r>
              <a:rPr lang="sk-SK" sz="2400" dirty="0" err="1" smtClean="0"/>
              <a:t>with</a:t>
            </a:r>
            <a:r>
              <a:rPr lang="sk-SK" sz="2400" dirty="0" smtClean="0"/>
              <a:t> </a:t>
            </a:r>
            <a:br>
              <a:rPr lang="sk-SK" sz="2400" dirty="0" smtClean="0"/>
            </a:br>
            <a:r>
              <a:rPr lang="sk-SK" sz="2400" dirty="0" err="1" smtClean="0"/>
              <a:t>precise</a:t>
            </a:r>
            <a:r>
              <a:rPr lang="sk-SK" sz="2400" dirty="0" smtClean="0"/>
              <a:t> </a:t>
            </a:r>
            <a:r>
              <a:rPr lang="sk-SK" sz="2400" dirty="0" err="1" smtClean="0"/>
              <a:t>control</a:t>
            </a:r>
            <a:r>
              <a:rPr lang="sk-SK" sz="2400" dirty="0" smtClean="0"/>
              <a:t> of </a:t>
            </a:r>
            <a:r>
              <a:rPr lang="sk-SK" sz="2400" dirty="0" err="1" smtClean="0"/>
              <a:t>the</a:t>
            </a:r>
            <a:r>
              <a:rPr lang="sk-SK" sz="2400" dirty="0" smtClean="0"/>
              <a:t> </a:t>
            </a:r>
            <a:r>
              <a:rPr lang="sk-SK" sz="2400" dirty="0" err="1" smtClean="0"/>
              <a:t>power</a:t>
            </a:r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sk-SK" sz="2400" dirty="0" smtClean="0"/>
              <a:t>are </a:t>
            </a:r>
            <a:r>
              <a:rPr lang="sk-SK" sz="2400" dirty="0" err="1" smtClean="0"/>
              <a:t>the</a:t>
            </a:r>
            <a:r>
              <a:rPr lang="sk-SK" sz="2400" dirty="0" smtClean="0"/>
              <a:t> </a:t>
            </a:r>
            <a:r>
              <a:rPr lang="sk-SK" sz="2400" dirty="0" err="1" smtClean="0"/>
              <a:t>best</a:t>
            </a:r>
            <a:endParaRPr lang="sk-SK" sz="2400" dirty="0"/>
          </a:p>
        </p:txBody>
      </p:sp>
      <p:pic>
        <p:nvPicPr>
          <p:cNvPr id="1026" name="Picture 2" descr="Čistička ultrazvuková ULTRASONIC 750ml, CD-79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25" y="2623184"/>
            <a:ext cx="4377690" cy="437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912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How</a:t>
            </a:r>
            <a:r>
              <a:rPr lang="sk-SK" dirty="0" smtClean="0"/>
              <a:t> </a:t>
            </a:r>
            <a:r>
              <a:rPr lang="sk-SK" dirty="0" err="1" smtClean="0"/>
              <a:t>it</a:t>
            </a:r>
            <a:r>
              <a:rPr lang="sk-SK" dirty="0" smtClean="0"/>
              <a:t> </a:t>
            </a:r>
            <a:r>
              <a:rPr lang="sk-SK" dirty="0" err="1" smtClean="0"/>
              <a:t>works</a:t>
            </a:r>
            <a:r>
              <a:rPr lang="sk-SK" dirty="0" smtClean="0"/>
              <a:t>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63040"/>
            <a:ext cx="8915400" cy="4448182"/>
          </a:xfrm>
        </p:spPr>
        <p:txBody>
          <a:bodyPr/>
          <a:lstStyle/>
          <a:p>
            <a:r>
              <a:rPr lang="sk-SK" sz="2400" dirty="0" smtClean="0"/>
              <a:t>No </a:t>
            </a:r>
            <a:r>
              <a:rPr lang="sk-SK" sz="2400" dirty="0" err="1" smtClean="0"/>
              <a:t>detailed</a:t>
            </a:r>
            <a:r>
              <a:rPr lang="sk-SK" sz="2400" dirty="0" smtClean="0"/>
              <a:t> </a:t>
            </a:r>
            <a:r>
              <a:rPr lang="sk-SK" sz="2400" dirty="0" err="1" smtClean="0"/>
              <a:t>explanation</a:t>
            </a:r>
            <a:r>
              <a:rPr lang="sk-SK" sz="2400" dirty="0" smtClean="0"/>
              <a:t> in </a:t>
            </a:r>
            <a:r>
              <a:rPr lang="sk-SK" sz="2400" dirty="0" err="1" smtClean="0"/>
              <a:t>scientific</a:t>
            </a:r>
            <a:r>
              <a:rPr lang="sk-SK" sz="2400" dirty="0" smtClean="0"/>
              <a:t> </a:t>
            </a:r>
            <a:r>
              <a:rPr lang="sk-SK" sz="2400" dirty="0" err="1" smtClean="0"/>
              <a:t>papers</a:t>
            </a:r>
            <a:endParaRPr lang="sk-SK" sz="2400" dirty="0" smtClean="0"/>
          </a:p>
          <a:p>
            <a:r>
              <a:rPr lang="sk-SK" sz="2400" dirty="0" err="1" smtClean="0"/>
              <a:t>Experimental</a:t>
            </a:r>
            <a:r>
              <a:rPr lang="sk-SK" sz="2400" dirty="0" smtClean="0"/>
              <a:t> </a:t>
            </a:r>
            <a:r>
              <a:rPr lang="sk-SK" sz="2400" dirty="0" err="1" smtClean="0"/>
              <a:t>evidence</a:t>
            </a:r>
            <a:r>
              <a:rPr lang="sk-SK" sz="2400" dirty="0" smtClean="0"/>
              <a:t> </a:t>
            </a:r>
            <a:r>
              <a:rPr lang="sk-SK" sz="2400" dirty="0" err="1" smtClean="0"/>
              <a:t>that</a:t>
            </a:r>
            <a:r>
              <a:rPr lang="sk-SK" sz="2400" dirty="0" smtClean="0"/>
              <a:t> </a:t>
            </a:r>
            <a:r>
              <a:rPr lang="sk-SK" sz="2400" b="1" dirty="0" err="1" smtClean="0">
                <a:solidFill>
                  <a:srgbClr val="FF0000"/>
                </a:solidFill>
              </a:rPr>
              <a:t>cavitation</a:t>
            </a:r>
            <a:r>
              <a:rPr lang="sk-SK" sz="2400" dirty="0" smtClean="0">
                <a:solidFill>
                  <a:srgbClr val="FF0000"/>
                </a:solidFill>
              </a:rPr>
              <a:t> </a:t>
            </a:r>
            <a:r>
              <a:rPr lang="sk-SK" sz="2400" dirty="0" err="1" smtClean="0"/>
              <a:t>plays</a:t>
            </a:r>
            <a:r>
              <a:rPr lang="sk-SK" sz="2400" dirty="0" smtClean="0"/>
              <a:t> </a:t>
            </a:r>
            <a:r>
              <a:rPr lang="sk-SK" sz="2400" dirty="0" err="1" smtClean="0"/>
              <a:t>the</a:t>
            </a:r>
            <a:r>
              <a:rPr lang="sk-SK" sz="2400" dirty="0" smtClean="0"/>
              <a:t> role (</a:t>
            </a:r>
            <a:r>
              <a:rPr lang="sk-SK" sz="2400" dirty="0" err="1" smtClean="0"/>
              <a:t>sonoluminiscence</a:t>
            </a:r>
            <a:r>
              <a:rPr lang="sk-SK" sz="2400" dirty="0" smtClean="0"/>
              <a:t>, ...)</a:t>
            </a:r>
            <a:endParaRPr lang="sk-SK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2636" y="2851785"/>
            <a:ext cx="10408115" cy="380047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611630" y="5549265"/>
            <a:ext cx="4703445" cy="76009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39803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Cavitation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337310"/>
            <a:ext cx="8915400" cy="4573912"/>
          </a:xfrm>
        </p:spPr>
        <p:txBody>
          <a:bodyPr/>
          <a:lstStyle/>
          <a:p>
            <a:r>
              <a:rPr lang="sk-SK" sz="2400" dirty="0" err="1" smtClean="0"/>
              <a:t>Water</a:t>
            </a:r>
            <a:r>
              <a:rPr lang="sk-SK" sz="2400" dirty="0" smtClean="0"/>
              <a:t> has </a:t>
            </a:r>
            <a:r>
              <a:rPr lang="sk-SK" sz="2400" dirty="0" err="1" smtClean="0"/>
              <a:t>very</a:t>
            </a:r>
            <a:r>
              <a:rPr lang="sk-SK" sz="2400" dirty="0" smtClean="0"/>
              <a:t> </a:t>
            </a:r>
            <a:r>
              <a:rPr lang="sk-SK" sz="2400" dirty="0" err="1" smtClean="0"/>
              <a:t>low</a:t>
            </a:r>
            <a:r>
              <a:rPr lang="sk-SK" sz="2400" dirty="0" smtClean="0"/>
              <a:t> </a:t>
            </a:r>
            <a:r>
              <a:rPr lang="sk-SK" sz="2400" dirty="0" err="1" smtClean="0"/>
              <a:t>compresibility</a:t>
            </a:r>
            <a:endParaRPr lang="sk-SK" sz="2400" dirty="0" smtClean="0"/>
          </a:p>
          <a:p>
            <a:r>
              <a:rPr lang="sk-SK" sz="2400" dirty="0" err="1" smtClean="0"/>
              <a:t>If</a:t>
            </a:r>
            <a:r>
              <a:rPr lang="sk-SK" sz="2400" dirty="0" smtClean="0"/>
              <a:t> </a:t>
            </a:r>
            <a:r>
              <a:rPr lang="sk-SK" sz="2400" dirty="0" err="1" smtClean="0"/>
              <a:t>the</a:t>
            </a:r>
            <a:r>
              <a:rPr lang="sk-SK" sz="2400" dirty="0" smtClean="0"/>
              <a:t> </a:t>
            </a:r>
            <a:r>
              <a:rPr lang="sk-SK" sz="2400" dirty="0" err="1" smtClean="0"/>
              <a:t>pressure</a:t>
            </a:r>
            <a:r>
              <a:rPr lang="sk-SK" sz="2400" dirty="0" smtClean="0"/>
              <a:t> </a:t>
            </a:r>
            <a:r>
              <a:rPr lang="sk-SK" sz="2400" dirty="0" err="1" smtClean="0"/>
              <a:t>goes</a:t>
            </a:r>
            <a:r>
              <a:rPr lang="sk-SK" sz="2400" dirty="0" smtClean="0"/>
              <a:t> </a:t>
            </a:r>
            <a:r>
              <a:rPr lang="sk-SK" sz="2400" dirty="0" err="1" smtClean="0"/>
              <a:t>rapidly</a:t>
            </a:r>
            <a:r>
              <a:rPr lang="sk-SK" sz="2400" dirty="0" smtClean="0"/>
              <a:t> </a:t>
            </a:r>
            <a:r>
              <a:rPr lang="sk-SK" sz="2400" dirty="0" err="1" smtClean="0"/>
              <a:t>down</a:t>
            </a:r>
            <a:r>
              <a:rPr lang="sk-SK" sz="2400" dirty="0" smtClean="0"/>
              <a:t>, </a:t>
            </a:r>
            <a:r>
              <a:rPr lang="sk-SK" sz="2400" dirty="0" err="1" smtClean="0"/>
              <a:t>unstable</a:t>
            </a:r>
            <a:r>
              <a:rPr lang="sk-SK" sz="2400" dirty="0" smtClean="0"/>
              <a:t> </a:t>
            </a:r>
            <a:r>
              <a:rPr lang="sk-SK" sz="2400" dirty="0" err="1" smtClean="0"/>
              <a:t>bubbles</a:t>
            </a:r>
            <a:r>
              <a:rPr lang="sk-SK" sz="2400" dirty="0" smtClean="0"/>
              <a:t> </a:t>
            </a:r>
            <a:r>
              <a:rPr lang="sk-SK" sz="2400" dirty="0" err="1" smtClean="0"/>
              <a:t>filled</a:t>
            </a:r>
            <a:r>
              <a:rPr lang="sk-SK" sz="2400" dirty="0" smtClean="0"/>
              <a:t> </a:t>
            </a:r>
            <a:r>
              <a:rPr lang="sk-SK" sz="2400" dirty="0" err="1" smtClean="0"/>
              <a:t>with</a:t>
            </a:r>
            <a:r>
              <a:rPr lang="sk-SK" sz="2400" dirty="0" smtClean="0"/>
              <a:t> </a:t>
            </a:r>
            <a:r>
              <a:rPr lang="sk-SK" sz="2400" dirty="0" err="1" smtClean="0"/>
              <a:t>water</a:t>
            </a:r>
            <a:r>
              <a:rPr lang="sk-SK" sz="2400" dirty="0" smtClean="0"/>
              <a:t> </a:t>
            </a:r>
            <a:r>
              <a:rPr lang="sk-SK" sz="2400" dirty="0" err="1" smtClean="0"/>
              <a:t>wapour</a:t>
            </a:r>
            <a:r>
              <a:rPr lang="sk-SK" sz="2400" dirty="0" smtClean="0"/>
              <a:t> are </a:t>
            </a:r>
            <a:r>
              <a:rPr lang="sk-SK" sz="2400" dirty="0" err="1" smtClean="0"/>
              <a:t>formed</a:t>
            </a:r>
            <a:endParaRPr lang="sk-SK" sz="2400" dirty="0" smtClean="0"/>
          </a:p>
          <a:p>
            <a:r>
              <a:rPr lang="sk-SK" sz="2400" dirty="0" err="1" smtClean="0"/>
              <a:t>If</a:t>
            </a:r>
            <a:r>
              <a:rPr lang="sk-SK" sz="2400" dirty="0" smtClean="0"/>
              <a:t> </a:t>
            </a:r>
            <a:r>
              <a:rPr lang="sk-SK" sz="2400" dirty="0" err="1" smtClean="0"/>
              <a:t>the</a:t>
            </a:r>
            <a:r>
              <a:rPr lang="sk-SK" sz="2400" dirty="0" smtClean="0"/>
              <a:t> </a:t>
            </a:r>
            <a:r>
              <a:rPr lang="sk-SK" sz="2400" dirty="0" err="1" smtClean="0"/>
              <a:t>presure</a:t>
            </a:r>
            <a:r>
              <a:rPr lang="sk-SK" sz="2400" dirty="0" smtClean="0"/>
              <a:t> </a:t>
            </a:r>
            <a:r>
              <a:rPr lang="sk-SK" sz="2400" dirty="0" err="1" smtClean="0"/>
              <a:t>is</a:t>
            </a:r>
            <a:r>
              <a:rPr lang="sk-SK" sz="2400" dirty="0" smtClean="0"/>
              <a:t> </a:t>
            </a:r>
            <a:r>
              <a:rPr lang="sk-SK" sz="2400" dirty="0" err="1" smtClean="0"/>
              <a:t>returned</a:t>
            </a:r>
            <a:r>
              <a:rPr lang="sk-SK" sz="2400" dirty="0" smtClean="0"/>
              <a:t> do </a:t>
            </a:r>
            <a:r>
              <a:rPr lang="sk-SK" sz="2400" dirty="0" err="1" smtClean="0"/>
              <a:t>normal</a:t>
            </a:r>
            <a:r>
              <a:rPr lang="sk-SK" sz="2400" dirty="0" smtClean="0"/>
              <a:t> </a:t>
            </a:r>
            <a:r>
              <a:rPr lang="sk-SK" sz="2400" dirty="0" err="1" smtClean="0"/>
              <a:t>value</a:t>
            </a:r>
            <a:r>
              <a:rPr lang="sk-SK" sz="2400" dirty="0" smtClean="0"/>
              <a:t>, </a:t>
            </a:r>
            <a:r>
              <a:rPr lang="sk-SK" sz="2400" dirty="0" err="1" smtClean="0"/>
              <a:t>bubbles</a:t>
            </a:r>
            <a:r>
              <a:rPr lang="sk-SK" sz="2400" dirty="0" smtClean="0"/>
              <a:t> are </a:t>
            </a:r>
            <a:r>
              <a:rPr lang="sk-SK" sz="2400" dirty="0" err="1" smtClean="0"/>
              <a:t>collapsing</a:t>
            </a:r>
            <a:r>
              <a:rPr lang="sk-SK" sz="2400" dirty="0"/>
              <a:t> </a:t>
            </a:r>
            <a:r>
              <a:rPr lang="sk-SK" sz="2400" dirty="0" smtClean="0"/>
              <a:t>and </a:t>
            </a:r>
            <a:r>
              <a:rPr lang="sk-SK" sz="2400" dirty="0" err="1" smtClean="0"/>
              <a:t>water</a:t>
            </a:r>
            <a:r>
              <a:rPr lang="sk-SK" sz="2400" dirty="0" smtClean="0"/>
              <a:t> </a:t>
            </a:r>
            <a:r>
              <a:rPr lang="sk-SK" sz="2400" dirty="0" err="1" smtClean="0"/>
              <a:t>hits</a:t>
            </a:r>
            <a:r>
              <a:rPr lang="sk-SK" sz="2400" dirty="0" smtClean="0"/>
              <a:t> </a:t>
            </a:r>
            <a:r>
              <a:rPr lang="sk-SK" sz="2400" dirty="0" err="1" smtClean="0"/>
              <a:t>strongly</a:t>
            </a:r>
            <a:r>
              <a:rPr lang="sk-SK" sz="2400" dirty="0" smtClean="0"/>
              <a:t> </a:t>
            </a:r>
            <a:r>
              <a:rPr lang="sk-SK" sz="2400" dirty="0" err="1" smtClean="0"/>
              <a:t>the</a:t>
            </a:r>
            <a:r>
              <a:rPr lang="sk-SK" sz="2400" dirty="0" smtClean="0"/>
              <a:t> </a:t>
            </a:r>
            <a:r>
              <a:rPr lang="sk-SK" sz="2400" dirty="0" err="1" smtClean="0"/>
              <a:t>surface</a:t>
            </a:r>
            <a:r>
              <a:rPr lang="sk-SK" sz="2400" dirty="0" smtClean="0"/>
              <a:t> of metal – </a:t>
            </a:r>
            <a:r>
              <a:rPr lang="sk-SK" sz="2400" dirty="0" err="1" smtClean="0"/>
              <a:t>errosion</a:t>
            </a:r>
            <a:endParaRPr lang="sk-SK" sz="2400" dirty="0" smtClean="0"/>
          </a:p>
          <a:p>
            <a:endParaRPr lang="sk-SK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725" y="3687131"/>
            <a:ext cx="3884295" cy="30957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328" y="3687131"/>
            <a:ext cx="4127672" cy="309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742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7200" y="349790"/>
            <a:ext cx="8911687" cy="1280890"/>
          </a:xfrm>
        </p:spPr>
        <p:txBody>
          <a:bodyPr/>
          <a:lstStyle/>
          <a:p>
            <a:r>
              <a:rPr lang="sk-SK" dirty="0" err="1" smtClean="0"/>
              <a:t>What</a:t>
            </a:r>
            <a:r>
              <a:rPr lang="sk-SK" dirty="0" smtClean="0"/>
              <a:t> </a:t>
            </a:r>
            <a:r>
              <a:rPr lang="sk-SK" dirty="0" err="1" smtClean="0"/>
              <a:t>happens</a:t>
            </a:r>
            <a:r>
              <a:rPr lang="sk-SK" dirty="0" smtClean="0"/>
              <a:t> in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ultrasound</a:t>
            </a:r>
            <a:r>
              <a:rPr lang="sk-SK" dirty="0" smtClean="0"/>
              <a:t> </a:t>
            </a:r>
            <a:r>
              <a:rPr lang="sk-SK" dirty="0" err="1" smtClean="0"/>
              <a:t>bath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251584"/>
            <a:ext cx="8915400" cy="5520691"/>
          </a:xfrm>
        </p:spPr>
        <p:txBody>
          <a:bodyPr>
            <a:normAutofit lnSpcReduction="10000"/>
          </a:bodyPr>
          <a:lstStyle/>
          <a:p>
            <a:r>
              <a:rPr lang="sk-SK" sz="2400" dirty="0" err="1" smtClean="0"/>
              <a:t>Simple</a:t>
            </a:r>
            <a:r>
              <a:rPr lang="sk-SK" sz="2400" dirty="0" smtClean="0"/>
              <a:t> </a:t>
            </a:r>
            <a:r>
              <a:rPr lang="sk-SK" sz="2400" dirty="0" err="1" smtClean="0"/>
              <a:t>qualitative</a:t>
            </a:r>
            <a:r>
              <a:rPr lang="sk-SK" sz="2400" dirty="0" smtClean="0"/>
              <a:t> </a:t>
            </a:r>
            <a:r>
              <a:rPr lang="sk-SK" sz="2400" dirty="0" err="1" smtClean="0"/>
              <a:t>explanation</a:t>
            </a:r>
            <a:endParaRPr lang="sk-SK" sz="2400" dirty="0" smtClean="0"/>
          </a:p>
          <a:p>
            <a:r>
              <a:rPr lang="sk-SK" sz="2400" dirty="0" err="1" smtClean="0"/>
              <a:t>Periodical</a:t>
            </a:r>
            <a:r>
              <a:rPr lang="sk-SK" sz="2400" dirty="0" smtClean="0"/>
              <a:t> change in </a:t>
            </a:r>
            <a:r>
              <a:rPr lang="sk-SK" sz="2400" dirty="0" err="1" smtClean="0"/>
              <a:t>pressure</a:t>
            </a:r>
            <a:r>
              <a:rPr lang="sk-SK" sz="2400" dirty="0" smtClean="0"/>
              <a:t> </a:t>
            </a:r>
            <a:r>
              <a:rPr lang="sk-SK" sz="2400" dirty="0" err="1" smtClean="0"/>
              <a:t>due</a:t>
            </a:r>
            <a:r>
              <a:rPr lang="sk-SK" sz="2400" dirty="0" smtClean="0"/>
              <a:t> to </a:t>
            </a:r>
            <a:r>
              <a:rPr lang="sk-SK" sz="2400" dirty="0" err="1" smtClean="0"/>
              <a:t>ultrasound</a:t>
            </a:r>
            <a:r>
              <a:rPr lang="sk-SK" sz="2400" dirty="0" smtClean="0"/>
              <a:t> </a:t>
            </a:r>
            <a:r>
              <a:rPr lang="sk-SK" sz="2400" dirty="0" err="1" smtClean="0"/>
              <a:t>waves</a:t>
            </a:r>
            <a:endParaRPr lang="sk-SK" sz="2400" dirty="0" smtClean="0"/>
          </a:p>
          <a:p>
            <a:r>
              <a:rPr lang="sk-SK" sz="2400" dirty="0" err="1" smtClean="0">
                <a:solidFill>
                  <a:srgbClr val="FF0000"/>
                </a:solidFill>
              </a:rPr>
              <a:t>Mean</a:t>
            </a:r>
            <a:r>
              <a:rPr lang="sk-SK" sz="2400" dirty="0" smtClean="0">
                <a:solidFill>
                  <a:srgbClr val="FF0000"/>
                </a:solidFill>
              </a:rPr>
              <a:t> </a:t>
            </a:r>
            <a:r>
              <a:rPr lang="sk-SK" sz="2400" dirty="0" err="1" smtClean="0">
                <a:solidFill>
                  <a:srgbClr val="FF0000"/>
                </a:solidFill>
              </a:rPr>
              <a:t>value</a:t>
            </a:r>
            <a:r>
              <a:rPr lang="sk-SK" sz="2400" dirty="0" smtClean="0">
                <a:solidFill>
                  <a:srgbClr val="FF0000"/>
                </a:solidFill>
              </a:rPr>
              <a:t> </a:t>
            </a:r>
            <a:r>
              <a:rPr lang="sk-SK" sz="2400" dirty="0" smtClean="0"/>
              <a:t>of </a:t>
            </a:r>
            <a:r>
              <a:rPr lang="sk-SK" sz="2400" dirty="0" err="1" smtClean="0"/>
              <a:t>the</a:t>
            </a:r>
            <a:r>
              <a:rPr lang="sk-SK" sz="2400" dirty="0" smtClean="0"/>
              <a:t> change in </a:t>
            </a:r>
            <a:r>
              <a:rPr lang="sk-SK" sz="2400" dirty="0" err="1" smtClean="0"/>
              <a:t>the</a:t>
            </a:r>
            <a:r>
              <a:rPr lang="sk-SK" sz="2400" dirty="0" smtClean="0"/>
              <a:t> </a:t>
            </a:r>
            <a:r>
              <a:rPr lang="sk-SK" sz="2400" dirty="0" err="1" smtClean="0"/>
              <a:t>pressure</a:t>
            </a:r>
            <a:r>
              <a:rPr lang="sk-SK" sz="2400" dirty="0" smtClean="0"/>
              <a:t> </a:t>
            </a:r>
            <a:r>
              <a:rPr lang="sk-SK" sz="2400" dirty="0" err="1" smtClean="0">
                <a:solidFill>
                  <a:srgbClr val="FF0000"/>
                </a:solidFill>
              </a:rPr>
              <a:t>is</a:t>
            </a:r>
            <a:r>
              <a:rPr lang="sk-SK" sz="2400" dirty="0" smtClean="0">
                <a:solidFill>
                  <a:srgbClr val="FF0000"/>
                </a:solidFill>
              </a:rPr>
              <a:t> </a:t>
            </a:r>
            <a:r>
              <a:rPr lang="sk-SK" sz="2400" dirty="0" err="1" smtClean="0">
                <a:solidFill>
                  <a:srgbClr val="FF0000"/>
                </a:solidFill>
              </a:rPr>
              <a:t>zero</a:t>
            </a:r>
            <a:r>
              <a:rPr lang="sk-SK" sz="2400" dirty="0" smtClean="0">
                <a:solidFill>
                  <a:srgbClr val="FF0000"/>
                </a:solidFill>
              </a:rPr>
              <a:t> </a:t>
            </a:r>
            <a:r>
              <a:rPr lang="sk-SK" sz="2400" dirty="0" smtClean="0"/>
              <a:t>in </a:t>
            </a:r>
            <a:r>
              <a:rPr lang="sk-SK" sz="2400" dirty="0" err="1" smtClean="0"/>
              <a:t>compressible</a:t>
            </a:r>
            <a:r>
              <a:rPr lang="sk-SK" sz="2400" dirty="0" smtClean="0"/>
              <a:t> </a:t>
            </a:r>
            <a:r>
              <a:rPr lang="sk-SK" sz="2400" dirty="0" err="1" smtClean="0"/>
              <a:t>liquids</a:t>
            </a:r>
            <a:r>
              <a:rPr lang="sk-SK" sz="2400" dirty="0" smtClean="0"/>
              <a:t> – no </a:t>
            </a:r>
            <a:r>
              <a:rPr lang="sk-SK" sz="2400" dirty="0" err="1" smtClean="0"/>
              <a:t>special</a:t>
            </a:r>
            <a:r>
              <a:rPr lang="sk-SK" sz="2400" dirty="0" smtClean="0"/>
              <a:t> </a:t>
            </a:r>
            <a:r>
              <a:rPr lang="sk-SK" sz="2400" dirty="0" err="1" smtClean="0"/>
              <a:t>effect</a:t>
            </a:r>
            <a:endParaRPr lang="sk-SK" sz="2400" dirty="0" smtClean="0"/>
          </a:p>
          <a:p>
            <a:r>
              <a:rPr lang="sk-SK" sz="2400" dirty="0" err="1" smtClean="0"/>
              <a:t>Some</a:t>
            </a:r>
            <a:r>
              <a:rPr lang="sk-SK" sz="2400" dirty="0" smtClean="0"/>
              <a:t> </a:t>
            </a:r>
            <a:r>
              <a:rPr lang="sk-SK" sz="2400" dirty="0" err="1" smtClean="0">
                <a:solidFill>
                  <a:srgbClr val="FF0000"/>
                </a:solidFill>
              </a:rPr>
              <a:t>non-linearity</a:t>
            </a:r>
            <a:r>
              <a:rPr lang="sk-SK" sz="2400" dirty="0" smtClean="0"/>
              <a:t> </a:t>
            </a:r>
            <a:r>
              <a:rPr lang="sk-SK" sz="2400" dirty="0" err="1" smtClean="0"/>
              <a:t>must</a:t>
            </a:r>
            <a:r>
              <a:rPr lang="sk-SK" sz="2400" dirty="0" smtClean="0"/>
              <a:t> </a:t>
            </a:r>
            <a:r>
              <a:rPr lang="sk-SK" sz="2400" dirty="0" err="1" smtClean="0"/>
              <a:t>be</a:t>
            </a:r>
            <a:r>
              <a:rPr lang="sk-SK" sz="2400" dirty="0" smtClean="0"/>
              <a:t> </a:t>
            </a:r>
            <a:r>
              <a:rPr lang="sk-SK" sz="2400" dirty="0" err="1" smtClean="0"/>
              <a:t>involved</a:t>
            </a:r>
            <a:r>
              <a:rPr lang="sk-SK" sz="2400" dirty="0" smtClean="0"/>
              <a:t> to </a:t>
            </a:r>
            <a:r>
              <a:rPr lang="sk-SK" sz="2400" dirty="0" err="1" smtClean="0"/>
              <a:t>observe</a:t>
            </a:r>
            <a:r>
              <a:rPr lang="sk-SK" sz="2400" dirty="0" smtClean="0"/>
              <a:t> </a:t>
            </a:r>
            <a:r>
              <a:rPr lang="sk-SK" sz="2400" dirty="0" err="1" smtClean="0"/>
              <a:t>additional</a:t>
            </a:r>
            <a:r>
              <a:rPr lang="sk-SK" sz="2400" dirty="0" smtClean="0"/>
              <a:t> </a:t>
            </a:r>
            <a:r>
              <a:rPr lang="sk-SK" sz="2400" dirty="0" err="1" smtClean="0"/>
              <a:t>capillarity</a:t>
            </a:r>
            <a:endParaRPr lang="sk-SK" sz="2400" dirty="0" smtClean="0"/>
          </a:p>
          <a:p>
            <a:r>
              <a:rPr lang="sk-SK" sz="2400" dirty="0" err="1" smtClean="0"/>
              <a:t>Cavitation</a:t>
            </a:r>
            <a:r>
              <a:rPr lang="sk-SK" sz="2400" dirty="0" smtClean="0"/>
              <a:t>:</a:t>
            </a:r>
          </a:p>
          <a:p>
            <a:pPr lvl="1"/>
            <a:r>
              <a:rPr lang="sk-SK" sz="2200" dirty="0" err="1" smtClean="0"/>
              <a:t>Compression</a:t>
            </a:r>
            <a:r>
              <a:rPr lang="sk-SK" sz="2200" dirty="0" smtClean="0"/>
              <a:t> – </a:t>
            </a:r>
            <a:r>
              <a:rPr lang="sk-SK" sz="2200" dirty="0" err="1" smtClean="0"/>
              <a:t>high</a:t>
            </a:r>
            <a:r>
              <a:rPr lang="sk-SK" sz="2200" dirty="0" smtClean="0"/>
              <a:t> </a:t>
            </a:r>
            <a:r>
              <a:rPr lang="sk-SK" sz="2200" dirty="0" err="1" smtClean="0"/>
              <a:t>pressure</a:t>
            </a:r>
            <a:endParaRPr lang="sk-SK" sz="2200" dirty="0" smtClean="0"/>
          </a:p>
          <a:p>
            <a:pPr lvl="1"/>
            <a:r>
              <a:rPr lang="sk-SK" sz="2200" dirty="0" err="1" smtClean="0"/>
              <a:t>Decompression</a:t>
            </a:r>
            <a:r>
              <a:rPr lang="sk-SK" sz="2200" dirty="0" smtClean="0"/>
              <a:t> – </a:t>
            </a:r>
            <a:r>
              <a:rPr lang="sk-SK" sz="2200" dirty="0" err="1" smtClean="0"/>
              <a:t>negative</a:t>
            </a:r>
            <a:r>
              <a:rPr lang="sk-SK" sz="2200" dirty="0" smtClean="0"/>
              <a:t> </a:t>
            </a:r>
            <a:r>
              <a:rPr lang="sk-SK" sz="2200" dirty="0" err="1" smtClean="0"/>
              <a:t>pressure</a:t>
            </a:r>
            <a:r>
              <a:rPr lang="sk-SK" sz="2200" dirty="0" smtClean="0"/>
              <a:t/>
            </a:r>
            <a:br>
              <a:rPr lang="sk-SK" sz="2200" dirty="0" smtClean="0"/>
            </a:br>
            <a:r>
              <a:rPr lang="sk-SK" sz="2200" dirty="0" err="1" smtClean="0"/>
              <a:t>is</a:t>
            </a:r>
            <a:r>
              <a:rPr lang="sk-SK" sz="2200" dirty="0" smtClean="0"/>
              <a:t> </a:t>
            </a:r>
            <a:r>
              <a:rPr lang="sk-SK" sz="2200" dirty="0" err="1" smtClean="0"/>
              <a:t>limited</a:t>
            </a:r>
            <a:r>
              <a:rPr lang="sk-SK" sz="2200" dirty="0" smtClean="0"/>
              <a:t> by </a:t>
            </a:r>
            <a:r>
              <a:rPr lang="sk-SK" sz="2200" dirty="0" err="1" smtClean="0"/>
              <a:t>the</a:t>
            </a:r>
            <a:r>
              <a:rPr lang="sk-SK" sz="2200" dirty="0" smtClean="0"/>
              <a:t> </a:t>
            </a:r>
            <a:r>
              <a:rPr lang="sk-SK" sz="2200" dirty="0" err="1" smtClean="0"/>
              <a:t>water</a:t>
            </a:r>
            <a:r>
              <a:rPr lang="sk-SK" sz="2200" dirty="0" smtClean="0"/>
              <a:t> </a:t>
            </a:r>
            <a:r>
              <a:rPr lang="sk-SK" sz="2200" dirty="0" err="1" smtClean="0"/>
              <a:t>wapour</a:t>
            </a:r>
            <a:r>
              <a:rPr lang="sk-SK" sz="2200" dirty="0" smtClean="0"/>
              <a:t> </a:t>
            </a:r>
            <a:br>
              <a:rPr lang="sk-SK" sz="2200" dirty="0" smtClean="0"/>
            </a:br>
            <a:r>
              <a:rPr lang="sk-SK" sz="2200" dirty="0" err="1" smtClean="0"/>
              <a:t>pressure</a:t>
            </a:r>
            <a:endParaRPr lang="sk-SK" sz="2200" dirty="0" smtClean="0"/>
          </a:p>
          <a:p>
            <a:pPr lvl="1"/>
            <a:r>
              <a:rPr lang="sk-SK" sz="2200" dirty="0" err="1" smtClean="0">
                <a:solidFill>
                  <a:srgbClr val="FF0000"/>
                </a:solidFill>
              </a:rPr>
              <a:t>Mean</a:t>
            </a:r>
            <a:r>
              <a:rPr lang="sk-SK" sz="2200" dirty="0" smtClean="0">
                <a:solidFill>
                  <a:srgbClr val="FF0000"/>
                </a:solidFill>
              </a:rPr>
              <a:t> </a:t>
            </a:r>
            <a:r>
              <a:rPr lang="sk-SK" sz="2200" dirty="0" err="1" smtClean="0">
                <a:solidFill>
                  <a:srgbClr val="FF0000"/>
                </a:solidFill>
              </a:rPr>
              <a:t>value</a:t>
            </a:r>
            <a:r>
              <a:rPr lang="sk-SK" sz="2200" dirty="0" smtClean="0">
                <a:solidFill>
                  <a:srgbClr val="FF0000"/>
                </a:solidFill>
              </a:rPr>
              <a:t> of </a:t>
            </a:r>
            <a:r>
              <a:rPr lang="sk-SK" sz="2200" dirty="0" err="1" smtClean="0">
                <a:solidFill>
                  <a:srgbClr val="FF0000"/>
                </a:solidFill>
              </a:rPr>
              <a:t>the</a:t>
            </a:r>
            <a:r>
              <a:rPr lang="sk-SK" sz="2200" dirty="0" smtClean="0">
                <a:solidFill>
                  <a:srgbClr val="FF0000"/>
                </a:solidFill>
              </a:rPr>
              <a:t> </a:t>
            </a:r>
            <a:r>
              <a:rPr lang="sk-SK" sz="2200" dirty="0" err="1" smtClean="0">
                <a:solidFill>
                  <a:srgbClr val="FF0000"/>
                </a:solidFill>
              </a:rPr>
              <a:t>pressure</a:t>
            </a:r>
            <a:r>
              <a:rPr lang="sk-SK" sz="2200" dirty="0" smtClean="0">
                <a:solidFill>
                  <a:srgbClr val="FF0000"/>
                </a:solidFill>
              </a:rPr>
              <a:t> change </a:t>
            </a:r>
            <a:br>
              <a:rPr lang="sk-SK" sz="2200" dirty="0" smtClean="0">
                <a:solidFill>
                  <a:srgbClr val="FF0000"/>
                </a:solidFill>
              </a:rPr>
            </a:br>
            <a:r>
              <a:rPr lang="sk-SK" sz="2200" dirty="0" err="1" smtClean="0">
                <a:solidFill>
                  <a:srgbClr val="FF0000"/>
                </a:solidFill>
              </a:rPr>
              <a:t>is</a:t>
            </a:r>
            <a:r>
              <a:rPr lang="sk-SK" sz="2200" dirty="0" smtClean="0">
                <a:solidFill>
                  <a:srgbClr val="FF0000"/>
                </a:solidFill>
              </a:rPr>
              <a:t> </a:t>
            </a:r>
            <a:r>
              <a:rPr lang="sk-SK" sz="2200" dirty="0" err="1" smtClean="0">
                <a:solidFill>
                  <a:srgbClr val="FF0000"/>
                </a:solidFill>
              </a:rPr>
              <a:t>positive</a:t>
            </a:r>
            <a:endParaRPr lang="sk-SK" sz="22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2399" y="3348989"/>
            <a:ext cx="4772025" cy="377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64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What</a:t>
            </a:r>
            <a:r>
              <a:rPr lang="sk-SK" dirty="0" smtClean="0"/>
              <a:t> to do?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337309"/>
            <a:ext cx="8915400" cy="4977765"/>
          </a:xfrm>
        </p:spPr>
        <p:txBody>
          <a:bodyPr>
            <a:normAutofit fontScale="92500"/>
          </a:bodyPr>
          <a:lstStyle/>
          <a:p>
            <a:r>
              <a:rPr lang="sk-SK" sz="2200" dirty="0" err="1" smtClean="0">
                <a:solidFill>
                  <a:schemeClr val="tx1"/>
                </a:solidFill>
              </a:rPr>
              <a:t>Build</a:t>
            </a:r>
            <a:r>
              <a:rPr lang="sk-SK" sz="2200" dirty="0" smtClean="0">
                <a:solidFill>
                  <a:schemeClr val="tx1"/>
                </a:solidFill>
              </a:rPr>
              <a:t> </a:t>
            </a:r>
            <a:r>
              <a:rPr lang="sk-SK" sz="2200" dirty="0" err="1" smtClean="0">
                <a:solidFill>
                  <a:schemeClr val="tx1"/>
                </a:solidFill>
              </a:rPr>
              <a:t>your</a:t>
            </a:r>
            <a:r>
              <a:rPr lang="sk-SK" sz="2200" dirty="0" smtClean="0">
                <a:solidFill>
                  <a:schemeClr val="tx1"/>
                </a:solidFill>
              </a:rPr>
              <a:t> </a:t>
            </a:r>
            <a:r>
              <a:rPr lang="sk-SK" sz="2200" dirty="0" err="1" smtClean="0">
                <a:solidFill>
                  <a:schemeClr val="tx1"/>
                </a:solidFill>
              </a:rPr>
              <a:t>experimental</a:t>
            </a:r>
            <a:r>
              <a:rPr lang="sk-SK" sz="2200" dirty="0" smtClean="0">
                <a:solidFill>
                  <a:schemeClr val="tx1"/>
                </a:solidFill>
              </a:rPr>
              <a:t> </a:t>
            </a:r>
            <a:r>
              <a:rPr lang="sk-SK" sz="2200" dirty="0" err="1" smtClean="0">
                <a:solidFill>
                  <a:schemeClr val="tx1"/>
                </a:solidFill>
              </a:rPr>
              <a:t>setup</a:t>
            </a:r>
            <a:r>
              <a:rPr lang="sk-SK" sz="2200" dirty="0" smtClean="0">
                <a:solidFill>
                  <a:schemeClr val="tx1"/>
                </a:solidFill>
              </a:rPr>
              <a:t>, </a:t>
            </a:r>
            <a:r>
              <a:rPr lang="sk-SK" sz="2200" dirty="0" err="1" smtClean="0">
                <a:solidFill>
                  <a:schemeClr val="tx1"/>
                </a:solidFill>
              </a:rPr>
              <a:t>measure</a:t>
            </a:r>
            <a:r>
              <a:rPr lang="sk-SK" sz="2200" dirty="0" smtClean="0">
                <a:solidFill>
                  <a:schemeClr val="tx1"/>
                </a:solidFill>
              </a:rPr>
              <a:t> </a:t>
            </a:r>
            <a:r>
              <a:rPr lang="sk-SK" sz="2200" dirty="0" err="1" smtClean="0">
                <a:solidFill>
                  <a:schemeClr val="tx1"/>
                </a:solidFill>
              </a:rPr>
              <a:t>the</a:t>
            </a:r>
            <a:r>
              <a:rPr lang="sk-SK" sz="2200" dirty="0" smtClean="0">
                <a:solidFill>
                  <a:schemeClr val="tx1"/>
                </a:solidFill>
              </a:rPr>
              <a:t> </a:t>
            </a:r>
            <a:r>
              <a:rPr lang="sk-SK" sz="2200" dirty="0" err="1" smtClean="0">
                <a:solidFill>
                  <a:schemeClr val="tx1"/>
                </a:solidFill>
              </a:rPr>
              <a:t>pressure</a:t>
            </a:r>
            <a:r>
              <a:rPr lang="sk-SK" sz="2200" dirty="0" smtClean="0">
                <a:solidFill>
                  <a:schemeClr val="tx1"/>
                </a:solidFill>
              </a:rPr>
              <a:t> by </a:t>
            </a:r>
            <a:r>
              <a:rPr lang="sk-SK" sz="2200" dirty="0" err="1" smtClean="0">
                <a:solidFill>
                  <a:schemeClr val="tx1"/>
                </a:solidFill>
              </a:rPr>
              <a:t>the</a:t>
            </a:r>
            <a:r>
              <a:rPr lang="sk-SK" sz="2200" dirty="0" smtClean="0">
                <a:solidFill>
                  <a:schemeClr val="tx1"/>
                </a:solidFill>
              </a:rPr>
              <a:t> </a:t>
            </a:r>
            <a:r>
              <a:rPr lang="sk-SK" sz="2200" dirty="0" err="1" smtClean="0">
                <a:solidFill>
                  <a:schemeClr val="tx1"/>
                </a:solidFill>
              </a:rPr>
              <a:t>height</a:t>
            </a:r>
            <a:r>
              <a:rPr lang="sk-SK" sz="2200" dirty="0" smtClean="0">
                <a:solidFill>
                  <a:schemeClr val="tx1"/>
                </a:solidFill>
              </a:rPr>
              <a:t> of </a:t>
            </a:r>
            <a:r>
              <a:rPr lang="sk-SK" sz="2200" dirty="0" err="1" smtClean="0">
                <a:solidFill>
                  <a:schemeClr val="tx1"/>
                </a:solidFill>
              </a:rPr>
              <a:t>the</a:t>
            </a:r>
            <a:r>
              <a:rPr lang="sk-SK" sz="2200" dirty="0" smtClean="0">
                <a:solidFill>
                  <a:schemeClr val="tx1"/>
                </a:solidFill>
              </a:rPr>
              <a:t> </a:t>
            </a:r>
            <a:r>
              <a:rPr lang="sk-SK" sz="2200" dirty="0" err="1" smtClean="0">
                <a:solidFill>
                  <a:schemeClr val="tx1"/>
                </a:solidFill>
              </a:rPr>
              <a:t>water</a:t>
            </a:r>
            <a:r>
              <a:rPr lang="sk-SK" sz="2200" dirty="0" smtClean="0">
                <a:solidFill>
                  <a:schemeClr val="tx1"/>
                </a:solidFill>
              </a:rPr>
              <a:t> or by </a:t>
            </a:r>
            <a:r>
              <a:rPr lang="sk-SK" sz="2200" dirty="0" err="1" smtClean="0">
                <a:solidFill>
                  <a:schemeClr val="tx1"/>
                </a:solidFill>
              </a:rPr>
              <a:t>electronic</a:t>
            </a:r>
            <a:r>
              <a:rPr lang="sk-SK" sz="2200" dirty="0" smtClean="0">
                <a:solidFill>
                  <a:schemeClr val="tx1"/>
                </a:solidFill>
              </a:rPr>
              <a:t> </a:t>
            </a:r>
            <a:r>
              <a:rPr lang="sk-SK" sz="2200" dirty="0" err="1" smtClean="0">
                <a:solidFill>
                  <a:schemeClr val="tx1"/>
                </a:solidFill>
              </a:rPr>
              <a:t>pressure</a:t>
            </a:r>
            <a:r>
              <a:rPr lang="sk-SK" sz="2200" dirty="0" smtClean="0">
                <a:solidFill>
                  <a:schemeClr val="tx1"/>
                </a:solidFill>
              </a:rPr>
              <a:t>-meter, </a:t>
            </a:r>
            <a:r>
              <a:rPr lang="sk-SK" sz="2200" dirty="0" err="1" smtClean="0">
                <a:solidFill>
                  <a:schemeClr val="tx1"/>
                </a:solidFill>
              </a:rPr>
              <a:t>like</a:t>
            </a:r>
            <a:r>
              <a:rPr lang="sk-SK" sz="2200" dirty="0">
                <a:solidFill>
                  <a:schemeClr val="tx1"/>
                </a:solidFill>
              </a:rPr>
              <a:t> </a:t>
            </a:r>
            <a:r>
              <a:rPr lang="sk-SK" sz="2200" dirty="0">
                <a:solidFill>
                  <a:schemeClr val="tx1"/>
                </a:solidFill>
                <a:hlinkClick r:id="rId2"/>
              </a:rPr>
              <a:t>https://techfun.sk/produkt/senzor-tlaku-mpxv7002dp</a:t>
            </a:r>
            <a:r>
              <a:rPr lang="sk-SK" sz="2200" dirty="0" smtClean="0">
                <a:solidFill>
                  <a:schemeClr val="tx1"/>
                </a:solidFill>
                <a:hlinkClick r:id="rId2"/>
              </a:rPr>
              <a:t>/</a:t>
            </a:r>
            <a:r>
              <a:rPr lang="sk-SK" sz="2200" dirty="0" smtClean="0">
                <a:solidFill>
                  <a:schemeClr val="tx1"/>
                </a:solidFill>
              </a:rPr>
              <a:t>  </a:t>
            </a:r>
          </a:p>
          <a:p>
            <a:r>
              <a:rPr lang="sk-SK" sz="2200" dirty="0" err="1" smtClean="0">
                <a:solidFill>
                  <a:schemeClr val="tx1"/>
                </a:solidFill>
              </a:rPr>
              <a:t>If</a:t>
            </a:r>
            <a:r>
              <a:rPr lang="sk-SK" sz="2200" dirty="0" smtClean="0">
                <a:solidFill>
                  <a:schemeClr val="tx1"/>
                </a:solidFill>
              </a:rPr>
              <a:t> </a:t>
            </a:r>
            <a:r>
              <a:rPr lang="sk-SK" sz="2200" dirty="0" err="1" smtClean="0">
                <a:solidFill>
                  <a:schemeClr val="tx1"/>
                </a:solidFill>
              </a:rPr>
              <a:t>you</a:t>
            </a:r>
            <a:r>
              <a:rPr lang="sk-SK" sz="2200" dirty="0">
                <a:solidFill>
                  <a:schemeClr val="tx1"/>
                </a:solidFill>
              </a:rPr>
              <a:t> </a:t>
            </a:r>
            <a:r>
              <a:rPr lang="sk-SK" sz="2200" dirty="0" err="1" smtClean="0">
                <a:solidFill>
                  <a:schemeClr val="tx1"/>
                </a:solidFill>
              </a:rPr>
              <a:t>have</a:t>
            </a:r>
            <a:r>
              <a:rPr lang="sk-SK" sz="2200" dirty="0" smtClean="0">
                <a:solidFill>
                  <a:schemeClr val="tx1"/>
                </a:solidFill>
              </a:rPr>
              <a:t> </a:t>
            </a:r>
            <a:r>
              <a:rPr lang="sk-SK" sz="2200" dirty="0" err="1" smtClean="0">
                <a:solidFill>
                  <a:schemeClr val="tx1"/>
                </a:solidFill>
              </a:rPr>
              <a:t>power</a:t>
            </a:r>
            <a:r>
              <a:rPr lang="sk-SK" sz="2200" dirty="0" smtClean="0">
                <a:solidFill>
                  <a:schemeClr val="tx1"/>
                </a:solidFill>
              </a:rPr>
              <a:t> </a:t>
            </a:r>
            <a:r>
              <a:rPr lang="sk-SK" sz="2200" dirty="0" err="1" smtClean="0">
                <a:solidFill>
                  <a:schemeClr val="tx1"/>
                </a:solidFill>
              </a:rPr>
              <a:t>regulated</a:t>
            </a:r>
            <a:r>
              <a:rPr lang="sk-SK" sz="2200" dirty="0" smtClean="0">
                <a:solidFill>
                  <a:schemeClr val="tx1"/>
                </a:solidFill>
              </a:rPr>
              <a:t> </a:t>
            </a:r>
            <a:r>
              <a:rPr lang="sk-SK" sz="2200" dirty="0" err="1" smtClean="0">
                <a:solidFill>
                  <a:schemeClr val="tx1"/>
                </a:solidFill>
              </a:rPr>
              <a:t>source</a:t>
            </a:r>
            <a:r>
              <a:rPr lang="sk-SK" sz="2200" dirty="0" smtClean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sk-SK" sz="2000" dirty="0" err="1" smtClean="0">
                <a:solidFill>
                  <a:schemeClr val="tx1"/>
                </a:solidFill>
              </a:rPr>
              <a:t>Measure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</a:rPr>
              <a:t>the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</a:rPr>
              <a:t>dependence</a:t>
            </a:r>
            <a:r>
              <a:rPr lang="sk-SK" sz="2000" dirty="0" smtClean="0">
                <a:solidFill>
                  <a:schemeClr val="tx1"/>
                </a:solidFill>
              </a:rPr>
              <a:t> of </a:t>
            </a:r>
            <a:r>
              <a:rPr lang="sk-SK" sz="2000" dirty="0" err="1" smtClean="0">
                <a:solidFill>
                  <a:schemeClr val="tx1"/>
                </a:solidFill>
              </a:rPr>
              <a:t>the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</a:rPr>
              <a:t>height</a:t>
            </a:r>
            <a:r>
              <a:rPr lang="sk-SK" sz="2000" dirty="0" smtClean="0">
                <a:solidFill>
                  <a:schemeClr val="tx1"/>
                </a:solidFill>
              </a:rPr>
              <a:t> of </a:t>
            </a:r>
            <a:r>
              <a:rPr lang="sk-SK" sz="2000" dirty="0" err="1" smtClean="0">
                <a:solidFill>
                  <a:schemeClr val="tx1"/>
                </a:solidFill>
              </a:rPr>
              <a:t>the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</a:rPr>
              <a:t>water</a:t>
            </a:r>
            <a:r>
              <a:rPr lang="sk-SK" sz="2000" dirty="0" smtClean="0">
                <a:solidFill>
                  <a:schemeClr val="tx1"/>
                </a:solidFill>
              </a:rPr>
              <a:t> in </a:t>
            </a:r>
            <a:r>
              <a:rPr lang="sk-SK" sz="2000" dirty="0" err="1" smtClean="0">
                <a:solidFill>
                  <a:schemeClr val="tx1"/>
                </a:solidFill>
              </a:rPr>
              <a:t>the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</a:rPr>
              <a:t>capillary</a:t>
            </a:r>
            <a:r>
              <a:rPr lang="sk-SK" sz="2000" dirty="0" smtClean="0">
                <a:solidFill>
                  <a:schemeClr val="tx1"/>
                </a:solidFill>
              </a:rPr>
              <a:t> on </a:t>
            </a:r>
            <a:r>
              <a:rPr lang="sk-SK" sz="2000" dirty="0" err="1" smtClean="0">
                <a:solidFill>
                  <a:schemeClr val="tx1"/>
                </a:solidFill>
              </a:rPr>
              <a:t>the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</a:rPr>
              <a:t>power</a:t>
            </a:r>
            <a:r>
              <a:rPr lang="sk-SK" sz="2000" dirty="0" smtClean="0">
                <a:solidFill>
                  <a:schemeClr val="tx1"/>
                </a:solidFill>
              </a:rPr>
              <a:t>: </a:t>
            </a:r>
            <a:r>
              <a:rPr lang="sk-SK" sz="2000" dirty="0" err="1" smtClean="0">
                <a:solidFill>
                  <a:schemeClr val="tx1"/>
                </a:solidFill>
              </a:rPr>
              <a:t>can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</a:rPr>
              <a:t>be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</a:rPr>
              <a:t>observed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</a:rPr>
              <a:t>any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</a:rPr>
              <a:t>critical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</a:rPr>
              <a:t>power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</a:rPr>
              <a:t>needed</a:t>
            </a:r>
            <a:r>
              <a:rPr lang="sk-SK" sz="2000" dirty="0" smtClean="0">
                <a:solidFill>
                  <a:schemeClr val="tx1"/>
                </a:solidFill>
              </a:rPr>
              <a:t>?</a:t>
            </a:r>
          </a:p>
          <a:p>
            <a:r>
              <a:rPr lang="sk-SK" sz="2200" dirty="0" err="1" smtClean="0">
                <a:solidFill>
                  <a:schemeClr val="tx1"/>
                </a:solidFill>
              </a:rPr>
              <a:t>Pressure</a:t>
            </a:r>
            <a:r>
              <a:rPr lang="sk-SK" sz="2200" dirty="0" smtClean="0">
                <a:solidFill>
                  <a:schemeClr val="tx1"/>
                </a:solidFill>
              </a:rPr>
              <a:t> of </a:t>
            </a:r>
            <a:r>
              <a:rPr lang="sk-SK" sz="2200" dirty="0" err="1" smtClean="0">
                <a:solidFill>
                  <a:schemeClr val="tx1"/>
                </a:solidFill>
              </a:rPr>
              <a:t>the</a:t>
            </a:r>
            <a:r>
              <a:rPr lang="sk-SK" sz="2200" dirty="0" smtClean="0">
                <a:solidFill>
                  <a:schemeClr val="tx1"/>
                </a:solidFill>
              </a:rPr>
              <a:t> </a:t>
            </a:r>
            <a:r>
              <a:rPr lang="sk-SK" sz="2200" dirty="0" err="1" smtClean="0">
                <a:solidFill>
                  <a:schemeClr val="tx1"/>
                </a:solidFill>
              </a:rPr>
              <a:t>water</a:t>
            </a:r>
            <a:r>
              <a:rPr lang="sk-SK" sz="2200" dirty="0" smtClean="0">
                <a:solidFill>
                  <a:schemeClr val="tx1"/>
                </a:solidFill>
              </a:rPr>
              <a:t> </a:t>
            </a:r>
            <a:r>
              <a:rPr lang="sk-SK" sz="2200" dirty="0" err="1" smtClean="0">
                <a:solidFill>
                  <a:schemeClr val="tx1"/>
                </a:solidFill>
              </a:rPr>
              <a:t>wapour</a:t>
            </a:r>
            <a:r>
              <a:rPr lang="sk-SK" sz="2200" dirty="0" smtClean="0">
                <a:solidFill>
                  <a:schemeClr val="tx1"/>
                </a:solidFill>
              </a:rPr>
              <a:t> </a:t>
            </a:r>
            <a:r>
              <a:rPr lang="sk-SK" sz="2200" dirty="0" err="1" smtClean="0">
                <a:solidFill>
                  <a:schemeClr val="tx1"/>
                </a:solidFill>
              </a:rPr>
              <a:t>strongly</a:t>
            </a:r>
            <a:r>
              <a:rPr lang="sk-SK" sz="2200" dirty="0" smtClean="0">
                <a:solidFill>
                  <a:schemeClr val="tx1"/>
                </a:solidFill>
              </a:rPr>
              <a:t> </a:t>
            </a:r>
            <a:r>
              <a:rPr lang="sk-SK" sz="2200" dirty="0" err="1" smtClean="0">
                <a:solidFill>
                  <a:schemeClr val="tx1"/>
                </a:solidFill>
              </a:rPr>
              <a:t>depends</a:t>
            </a:r>
            <a:r>
              <a:rPr lang="sk-SK" sz="2200" dirty="0" smtClean="0">
                <a:solidFill>
                  <a:schemeClr val="tx1"/>
                </a:solidFill>
              </a:rPr>
              <a:t> on </a:t>
            </a:r>
            <a:r>
              <a:rPr lang="sk-SK" sz="2200" dirty="0" err="1" smtClean="0">
                <a:solidFill>
                  <a:schemeClr val="tx1"/>
                </a:solidFill>
              </a:rPr>
              <a:t>the</a:t>
            </a:r>
            <a:r>
              <a:rPr lang="sk-SK" sz="2200" dirty="0" smtClean="0">
                <a:solidFill>
                  <a:schemeClr val="tx1"/>
                </a:solidFill>
              </a:rPr>
              <a:t> </a:t>
            </a:r>
            <a:r>
              <a:rPr lang="sk-SK" sz="2200" dirty="0" err="1" smtClean="0">
                <a:solidFill>
                  <a:schemeClr val="tx1"/>
                </a:solidFill>
              </a:rPr>
              <a:t>temperature</a:t>
            </a:r>
            <a:r>
              <a:rPr lang="sk-SK" sz="2200" dirty="0" smtClean="0">
                <a:solidFill>
                  <a:schemeClr val="tx1"/>
                </a:solidFill>
              </a:rPr>
              <a:t> (</a:t>
            </a:r>
            <a:r>
              <a:rPr lang="sk-SK" sz="2200" dirty="0" err="1" smtClean="0">
                <a:solidFill>
                  <a:schemeClr val="tx1"/>
                </a:solidFill>
              </a:rPr>
              <a:t>search</a:t>
            </a:r>
            <a:r>
              <a:rPr lang="sk-SK" sz="2200" dirty="0" smtClean="0">
                <a:solidFill>
                  <a:schemeClr val="tx1"/>
                </a:solidFill>
              </a:rPr>
              <a:t> in </a:t>
            </a:r>
            <a:r>
              <a:rPr lang="sk-SK" sz="2200" dirty="0" err="1" smtClean="0">
                <a:solidFill>
                  <a:schemeClr val="tx1"/>
                </a:solidFill>
              </a:rPr>
              <a:t>the</a:t>
            </a:r>
            <a:r>
              <a:rPr lang="sk-SK" sz="2200" dirty="0" smtClean="0">
                <a:solidFill>
                  <a:schemeClr val="tx1"/>
                </a:solidFill>
              </a:rPr>
              <a:t> </a:t>
            </a:r>
            <a:r>
              <a:rPr lang="sk-SK" sz="2200" dirty="0" err="1" smtClean="0">
                <a:solidFill>
                  <a:schemeClr val="tx1"/>
                </a:solidFill>
              </a:rPr>
              <a:t>literature</a:t>
            </a:r>
            <a:r>
              <a:rPr lang="sk-SK" sz="2200" dirty="0" smtClean="0">
                <a:solidFill>
                  <a:schemeClr val="tx1"/>
                </a:solidFill>
              </a:rPr>
              <a:t>) – </a:t>
            </a:r>
            <a:r>
              <a:rPr lang="sk-SK" sz="2200" dirty="0" err="1" smtClean="0">
                <a:solidFill>
                  <a:schemeClr val="tx1"/>
                </a:solidFill>
              </a:rPr>
              <a:t>measure</a:t>
            </a:r>
            <a:r>
              <a:rPr lang="sk-SK" sz="2200" dirty="0" smtClean="0">
                <a:solidFill>
                  <a:schemeClr val="tx1"/>
                </a:solidFill>
              </a:rPr>
              <a:t> </a:t>
            </a:r>
            <a:r>
              <a:rPr lang="sk-SK" sz="2200" dirty="0" err="1" smtClean="0">
                <a:solidFill>
                  <a:schemeClr val="tx1"/>
                </a:solidFill>
              </a:rPr>
              <a:t>the</a:t>
            </a:r>
            <a:r>
              <a:rPr lang="sk-SK" sz="2200" dirty="0" smtClean="0">
                <a:solidFill>
                  <a:schemeClr val="tx1"/>
                </a:solidFill>
              </a:rPr>
              <a:t>  </a:t>
            </a:r>
            <a:r>
              <a:rPr lang="sk-SK" sz="2200" dirty="0" err="1" smtClean="0">
                <a:solidFill>
                  <a:schemeClr val="tx1"/>
                </a:solidFill>
              </a:rPr>
              <a:t>dependence</a:t>
            </a:r>
            <a:r>
              <a:rPr lang="sk-SK" sz="2200" dirty="0" smtClean="0">
                <a:solidFill>
                  <a:schemeClr val="tx1"/>
                </a:solidFill>
              </a:rPr>
              <a:t> of </a:t>
            </a:r>
            <a:r>
              <a:rPr lang="sk-SK" sz="2200" dirty="0" err="1" smtClean="0">
                <a:solidFill>
                  <a:schemeClr val="tx1"/>
                </a:solidFill>
              </a:rPr>
              <a:t>the</a:t>
            </a:r>
            <a:r>
              <a:rPr lang="sk-SK" sz="2200" dirty="0" smtClean="0">
                <a:solidFill>
                  <a:schemeClr val="tx1"/>
                </a:solidFill>
              </a:rPr>
              <a:t> </a:t>
            </a:r>
            <a:r>
              <a:rPr lang="sk-SK" sz="2200" dirty="0" err="1" smtClean="0">
                <a:solidFill>
                  <a:schemeClr val="tx1"/>
                </a:solidFill>
              </a:rPr>
              <a:t>effect</a:t>
            </a:r>
            <a:r>
              <a:rPr lang="sk-SK" sz="2200" dirty="0" smtClean="0">
                <a:solidFill>
                  <a:schemeClr val="tx1"/>
                </a:solidFill>
              </a:rPr>
              <a:t> on </a:t>
            </a:r>
            <a:r>
              <a:rPr lang="sk-SK" sz="2200" dirty="0" err="1" smtClean="0">
                <a:solidFill>
                  <a:schemeClr val="tx1"/>
                </a:solidFill>
              </a:rPr>
              <a:t>the</a:t>
            </a:r>
            <a:r>
              <a:rPr lang="sk-SK" sz="2200" dirty="0">
                <a:solidFill>
                  <a:schemeClr val="tx1"/>
                </a:solidFill>
              </a:rPr>
              <a:t> </a:t>
            </a:r>
            <a:r>
              <a:rPr lang="sk-SK" sz="2200" dirty="0" err="1" smtClean="0">
                <a:solidFill>
                  <a:schemeClr val="tx1"/>
                </a:solidFill>
              </a:rPr>
              <a:t>temperature</a:t>
            </a:r>
            <a:r>
              <a:rPr lang="sk-SK" sz="2200" dirty="0" smtClean="0">
                <a:solidFill>
                  <a:schemeClr val="tx1"/>
                </a:solidFill>
              </a:rPr>
              <a:t> of </a:t>
            </a:r>
            <a:r>
              <a:rPr lang="sk-SK" sz="2200" dirty="0" err="1" smtClean="0">
                <a:solidFill>
                  <a:schemeClr val="tx1"/>
                </a:solidFill>
              </a:rPr>
              <a:t>water</a:t>
            </a:r>
            <a:endParaRPr lang="sk-SK" sz="2200" dirty="0" smtClean="0">
              <a:solidFill>
                <a:schemeClr val="tx1"/>
              </a:solidFill>
            </a:endParaRPr>
          </a:p>
          <a:p>
            <a:r>
              <a:rPr lang="sk-SK" sz="2200" dirty="0" err="1" smtClean="0">
                <a:solidFill>
                  <a:schemeClr val="tx1"/>
                </a:solidFill>
              </a:rPr>
              <a:t>Is</a:t>
            </a:r>
            <a:r>
              <a:rPr lang="sk-SK" sz="2200" dirty="0" smtClean="0">
                <a:solidFill>
                  <a:schemeClr val="tx1"/>
                </a:solidFill>
              </a:rPr>
              <a:t> </a:t>
            </a:r>
            <a:r>
              <a:rPr lang="sk-SK" sz="2200" dirty="0" err="1" smtClean="0">
                <a:solidFill>
                  <a:schemeClr val="tx1"/>
                </a:solidFill>
              </a:rPr>
              <a:t>the</a:t>
            </a:r>
            <a:r>
              <a:rPr lang="sk-SK" sz="2200" dirty="0" smtClean="0">
                <a:solidFill>
                  <a:schemeClr val="tx1"/>
                </a:solidFill>
              </a:rPr>
              <a:t> </a:t>
            </a:r>
            <a:r>
              <a:rPr lang="sk-SK" sz="2200" dirty="0" err="1" smtClean="0">
                <a:solidFill>
                  <a:schemeClr val="tx1"/>
                </a:solidFill>
              </a:rPr>
              <a:t>material</a:t>
            </a:r>
            <a:r>
              <a:rPr lang="sk-SK" sz="2200" dirty="0" smtClean="0">
                <a:solidFill>
                  <a:schemeClr val="tx1"/>
                </a:solidFill>
              </a:rPr>
              <a:t> of </a:t>
            </a:r>
            <a:r>
              <a:rPr lang="sk-SK" sz="2200" dirty="0" err="1" smtClean="0">
                <a:solidFill>
                  <a:schemeClr val="tx1"/>
                </a:solidFill>
              </a:rPr>
              <a:t>the</a:t>
            </a:r>
            <a:r>
              <a:rPr lang="sk-SK" sz="2200" dirty="0" smtClean="0">
                <a:solidFill>
                  <a:schemeClr val="tx1"/>
                </a:solidFill>
              </a:rPr>
              <a:t> </a:t>
            </a:r>
            <a:r>
              <a:rPr lang="sk-SK" sz="2200" dirty="0" err="1" smtClean="0">
                <a:solidFill>
                  <a:schemeClr val="tx1"/>
                </a:solidFill>
              </a:rPr>
              <a:t>capillary</a:t>
            </a:r>
            <a:r>
              <a:rPr lang="sk-SK" sz="2200" dirty="0" smtClean="0">
                <a:solidFill>
                  <a:schemeClr val="tx1"/>
                </a:solidFill>
              </a:rPr>
              <a:t> </a:t>
            </a:r>
            <a:r>
              <a:rPr lang="sk-SK" sz="2200" dirty="0" err="1" smtClean="0">
                <a:solidFill>
                  <a:schemeClr val="tx1"/>
                </a:solidFill>
              </a:rPr>
              <a:t>important</a:t>
            </a:r>
            <a:r>
              <a:rPr lang="sk-SK" sz="2200" dirty="0" smtClean="0">
                <a:solidFill>
                  <a:schemeClr val="tx1"/>
                </a:solidFill>
              </a:rPr>
              <a:t>? </a:t>
            </a:r>
            <a:r>
              <a:rPr lang="sk-SK" sz="2200" dirty="0" err="1" smtClean="0">
                <a:solidFill>
                  <a:schemeClr val="tx1"/>
                </a:solidFill>
              </a:rPr>
              <a:t>Try</a:t>
            </a:r>
            <a:r>
              <a:rPr lang="sk-SK" sz="2200" dirty="0" smtClean="0">
                <a:solidFill>
                  <a:schemeClr val="tx1"/>
                </a:solidFill>
              </a:rPr>
              <a:t> metal, </a:t>
            </a:r>
            <a:r>
              <a:rPr lang="sk-SK" sz="2200" dirty="0" err="1" smtClean="0">
                <a:solidFill>
                  <a:schemeClr val="tx1"/>
                </a:solidFill>
              </a:rPr>
              <a:t>glass</a:t>
            </a:r>
            <a:r>
              <a:rPr lang="sk-SK" sz="2200" dirty="0" smtClean="0">
                <a:solidFill>
                  <a:schemeClr val="tx1"/>
                </a:solidFill>
              </a:rPr>
              <a:t>, </a:t>
            </a:r>
            <a:r>
              <a:rPr lang="sk-SK" sz="2200" dirty="0" err="1" smtClean="0">
                <a:solidFill>
                  <a:schemeClr val="tx1"/>
                </a:solidFill>
              </a:rPr>
              <a:t>hard</a:t>
            </a:r>
            <a:r>
              <a:rPr lang="sk-SK" sz="2200" dirty="0" smtClean="0">
                <a:solidFill>
                  <a:schemeClr val="tx1"/>
                </a:solidFill>
              </a:rPr>
              <a:t>/soft </a:t>
            </a:r>
            <a:r>
              <a:rPr lang="sk-SK" sz="2200" dirty="0" err="1" smtClean="0">
                <a:solidFill>
                  <a:schemeClr val="tx1"/>
                </a:solidFill>
              </a:rPr>
              <a:t>plastic</a:t>
            </a:r>
            <a:r>
              <a:rPr lang="sk-SK" sz="2200" dirty="0" smtClean="0">
                <a:solidFill>
                  <a:schemeClr val="tx1"/>
                </a:solidFill>
              </a:rPr>
              <a:t>, ...</a:t>
            </a:r>
          </a:p>
          <a:p>
            <a:r>
              <a:rPr lang="sk-SK" sz="2200" dirty="0" err="1" smtClean="0">
                <a:solidFill>
                  <a:schemeClr val="tx1"/>
                </a:solidFill>
              </a:rPr>
              <a:t>Is</a:t>
            </a:r>
            <a:r>
              <a:rPr lang="sk-SK" sz="2200" dirty="0" smtClean="0">
                <a:solidFill>
                  <a:schemeClr val="tx1"/>
                </a:solidFill>
              </a:rPr>
              <a:t> </a:t>
            </a:r>
            <a:r>
              <a:rPr lang="sk-SK" sz="2200" dirty="0" err="1" smtClean="0">
                <a:solidFill>
                  <a:schemeClr val="tx1"/>
                </a:solidFill>
              </a:rPr>
              <a:t>the</a:t>
            </a:r>
            <a:r>
              <a:rPr lang="sk-SK" sz="2200" dirty="0" smtClean="0">
                <a:solidFill>
                  <a:schemeClr val="tx1"/>
                </a:solidFill>
              </a:rPr>
              <a:t> diameter of </a:t>
            </a:r>
            <a:r>
              <a:rPr lang="sk-SK" sz="2200" dirty="0" err="1" smtClean="0">
                <a:solidFill>
                  <a:schemeClr val="tx1"/>
                </a:solidFill>
              </a:rPr>
              <a:t>the</a:t>
            </a:r>
            <a:r>
              <a:rPr lang="sk-SK" sz="2200" dirty="0" smtClean="0">
                <a:solidFill>
                  <a:schemeClr val="tx1"/>
                </a:solidFill>
              </a:rPr>
              <a:t> </a:t>
            </a:r>
            <a:r>
              <a:rPr lang="sk-SK" sz="2200" dirty="0" err="1" smtClean="0">
                <a:solidFill>
                  <a:schemeClr val="tx1"/>
                </a:solidFill>
              </a:rPr>
              <a:t>capillary</a:t>
            </a:r>
            <a:r>
              <a:rPr lang="sk-SK" sz="2200" dirty="0" smtClean="0">
                <a:solidFill>
                  <a:schemeClr val="tx1"/>
                </a:solidFill>
              </a:rPr>
              <a:t> </a:t>
            </a:r>
            <a:r>
              <a:rPr lang="sk-SK" sz="2200" dirty="0" err="1" smtClean="0">
                <a:solidFill>
                  <a:schemeClr val="tx1"/>
                </a:solidFill>
              </a:rPr>
              <a:t>important</a:t>
            </a:r>
            <a:r>
              <a:rPr lang="sk-SK" sz="2200" dirty="0" smtClean="0">
                <a:solidFill>
                  <a:schemeClr val="tx1"/>
                </a:solidFill>
              </a:rPr>
              <a:t>? </a:t>
            </a:r>
            <a:r>
              <a:rPr lang="sk-SK" sz="2200" dirty="0" err="1" smtClean="0">
                <a:solidFill>
                  <a:schemeClr val="tx1"/>
                </a:solidFill>
              </a:rPr>
              <a:t>Try</a:t>
            </a:r>
            <a:r>
              <a:rPr lang="sk-SK" sz="2200" dirty="0" smtClean="0">
                <a:solidFill>
                  <a:schemeClr val="tx1"/>
                </a:solidFill>
              </a:rPr>
              <a:t> </a:t>
            </a:r>
            <a:r>
              <a:rPr lang="sk-SK" sz="2200" dirty="0" err="1" smtClean="0">
                <a:solidFill>
                  <a:schemeClr val="tx1"/>
                </a:solidFill>
              </a:rPr>
              <a:t>various</a:t>
            </a:r>
            <a:r>
              <a:rPr lang="sk-SK" sz="2200" dirty="0" smtClean="0">
                <a:solidFill>
                  <a:schemeClr val="tx1"/>
                </a:solidFill>
              </a:rPr>
              <a:t> </a:t>
            </a:r>
            <a:r>
              <a:rPr lang="sk-SK" sz="2200" dirty="0" err="1" smtClean="0">
                <a:solidFill>
                  <a:schemeClr val="tx1"/>
                </a:solidFill>
              </a:rPr>
              <a:t>diameters</a:t>
            </a:r>
            <a:r>
              <a:rPr lang="sk-SK" sz="2200" dirty="0" smtClean="0">
                <a:solidFill>
                  <a:schemeClr val="tx1"/>
                </a:solidFill>
              </a:rPr>
              <a:t>.</a:t>
            </a:r>
          </a:p>
          <a:p>
            <a:r>
              <a:rPr lang="sk-SK" sz="2200" dirty="0" err="1" smtClean="0">
                <a:solidFill>
                  <a:schemeClr val="tx1"/>
                </a:solidFill>
              </a:rPr>
              <a:t>Try</a:t>
            </a:r>
            <a:r>
              <a:rPr lang="sk-SK" sz="2200" dirty="0" smtClean="0">
                <a:solidFill>
                  <a:schemeClr val="tx1"/>
                </a:solidFill>
              </a:rPr>
              <a:t> to </a:t>
            </a:r>
            <a:r>
              <a:rPr lang="sk-SK" sz="2200" dirty="0" err="1" smtClean="0">
                <a:solidFill>
                  <a:schemeClr val="tx1"/>
                </a:solidFill>
              </a:rPr>
              <a:t>formulate</a:t>
            </a:r>
            <a:r>
              <a:rPr lang="sk-SK" sz="2200" dirty="0" smtClean="0">
                <a:solidFill>
                  <a:schemeClr val="tx1"/>
                </a:solidFill>
              </a:rPr>
              <a:t> a </a:t>
            </a:r>
            <a:r>
              <a:rPr lang="sk-SK" sz="2200" dirty="0" err="1" smtClean="0">
                <a:solidFill>
                  <a:schemeClr val="tx1"/>
                </a:solidFill>
              </a:rPr>
              <a:t>phenomenological</a:t>
            </a:r>
            <a:r>
              <a:rPr lang="sk-SK" sz="2200" dirty="0" smtClean="0">
                <a:solidFill>
                  <a:schemeClr val="tx1"/>
                </a:solidFill>
              </a:rPr>
              <a:t> model</a:t>
            </a:r>
          </a:p>
          <a:p>
            <a:endParaRPr lang="sk-SK" sz="2200" dirty="0" smtClean="0">
              <a:solidFill>
                <a:schemeClr val="tx1"/>
              </a:solidFill>
            </a:endParaRPr>
          </a:p>
          <a:p>
            <a:endParaRPr lang="sk-SK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787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Literature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337309"/>
            <a:ext cx="8915400" cy="4977765"/>
          </a:xfrm>
        </p:spPr>
        <p:txBody>
          <a:bodyPr>
            <a:normAutofit/>
          </a:bodyPr>
          <a:lstStyle/>
          <a:p>
            <a:r>
              <a:rPr lang="sk-SK" sz="2200" dirty="0">
                <a:solidFill>
                  <a:schemeClr val="tx1"/>
                </a:solidFill>
                <a:hlinkClick r:id="rId2"/>
              </a:rPr>
              <a:t>http://</a:t>
            </a:r>
            <a:r>
              <a:rPr lang="sk-SK" sz="2200" dirty="0" smtClean="0">
                <a:solidFill>
                  <a:schemeClr val="tx1"/>
                </a:solidFill>
                <a:hlinkClick r:id="rId2"/>
              </a:rPr>
              <a:t>www.conforg.fr/wcu2003/procs/cd1/articles/000485.pdf</a:t>
            </a:r>
            <a:endParaRPr lang="sk-SK" sz="2200" dirty="0" smtClean="0">
              <a:solidFill>
                <a:schemeClr val="tx1"/>
              </a:solidFill>
            </a:endParaRPr>
          </a:p>
          <a:p>
            <a:r>
              <a:rPr lang="sk-SK" sz="2200" dirty="0">
                <a:solidFill>
                  <a:schemeClr val="tx1"/>
                </a:solidFill>
                <a:hlinkClick r:id="rId3"/>
              </a:rPr>
              <a:t>https://</a:t>
            </a:r>
            <a:r>
              <a:rPr lang="sk-SK" sz="2200" dirty="0" smtClean="0">
                <a:solidFill>
                  <a:schemeClr val="tx1"/>
                </a:solidFill>
                <a:hlinkClick r:id="rId3"/>
              </a:rPr>
              <a:t>iypt.ru/wp-content/uploads/2020/08/An-Ultrasonic-Suction-Pump-with-No-Physically-Moving-Parts.pdf</a:t>
            </a:r>
            <a:endParaRPr lang="sk-SK" sz="2200" dirty="0" smtClean="0">
              <a:solidFill>
                <a:schemeClr val="tx1"/>
              </a:solidFill>
            </a:endParaRPr>
          </a:p>
          <a:p>
            <a:r>
              <a:rPr lang="sk-SK" sz="2200" dirty="0">
                <a:solidFill>
                  <a:schemeClr val="tx1"/>
                </a:solidFill>
                <a:hlinkClick r:id="rId4"/>
              </a:rPr>
              <a:t>http://</a:t>
            </a:r>
            <a:r>
              <a:rPr lang="sk-SK" sz="2200" dirty="0" smtClean="0">
                <a:solidFill>
                  <a:schemeClr val="tx1"/>
                </a:solidFill>
                <a:hlinkClick r:id="rId4"/>
              </a:rPr>
              <a:t>citeseerx.ist.psu.edu/viewdoc/download?doi=10.1.1.823.5232&amp;rep=rep1&amp;type=pdf</a:t>
            </a:r>
            <a:endParaRPr lang="sk-SK" sz="2200" dirty="0" smtClean="0">
              <a:solidFill>
                <a:schemeClr val="tx1"/>
              </a:solidFill>
            </a:endParaRPr>
          </a:p>
          <a:p>
            <a:endParaRPr lang="sk-SK" sz="2200" dirty="0">
              <a:solidFill>
                <a:schemeClr val="tx1"/>
              </a:solidFill>
            </a:endParaRPr>
          </a:p>
          <a:p>
            <a:endParaRPr lang="sk-SK" sz="22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sk-SK" sz="2800" b="1" dirty="0" err="1" smtClean="0">
                <a:solidFill>
                  <a:schemeClr val="tx1"/>
                </a:solidFill>
              </a:rPr>
              <a:t>Thanks</a:t>
            </a:r>
            <a:r>
              <a:rPr lang="sk-SK" sz="2800" b="1" dirty="0" smtClean="0">
                <a:solidFill>
                  <a:schemeClr val="tx1"/>
                </a:solidFill>
              </a:rPr>
              <a:t> </a:t>
            </a:r>
            <a:r>
              <a:rPr lang="sk-SK" sz="2800" b="1" dirty="0" err="1" smtClean="0">
                <a:solidFill>
                  <a:schemeClr val="tx1"/>
                </a:solidFill>
              </a:rPr>
              <a:t>for</a:t>
            </a:r>
            <a:r>
              <a:rPr lang="sk-SK" sz="2800" b="1" dirty="0" smtClean="0">
                <a:solidFill>
                  <a:schemeClr val="tx1"/>
                </a:solidFill>
              </a:rPr>
              <a:t> </a:t>
            </a:r>
            <a:r>
              <a:rPr lang="sk-SK" sz="2800" b="1" dirty="0" err="1" smtClean="0">
                <a:solidFill>
                  <a:schemeClr val="tx1"/>
                </a:solidFill>
              </a:rPr>
              <a:t>your</a:t>
            </a:r>
            <a:r>
              <a:rPr lang="sk-SK" sz="2800" b="1" dirty="0" smtClean="0">
                <a:solidFill>
                  <a:schemeClr val="tx1"/>
                </a:solidFill>
              </a:rPr>
              <a:t> </a:t>
            </a:r>
            <a:r>
              <a:rPr lang="sk-SK" sz="2800" b="1" dirty="0" err="1" smtClean="0">
                <a:solidFill>
                  <a:schemeClr val="tx1"/>
                </a:solidFill>
              </a:rPr>
              <a:t>attention</a:t>
            </a:r>
            <a:endParaRPr lang="sk-SK" sz="2800" b="1" dirty="0" smtClean="0">
              <a:solidFill>
                <a:schemeClr val="tx1"/>
              </a:solidFill>
            </a:endParaRPr>
          </a:p>
          <a:p>
            <a:endParaRPr lang="sk-SK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640616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75</TotalTime>
  <Words>347</Words>
  <Application>Microsoft Office PowerPoint</Application>
  <PresentationFormat>Widescreen</PresentationFormat>
  <Paragraphs>44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Wisp</vt:lpstr>
      <vt:lpstr>  16. Ultrasonic Pump </vt:lpstr>
      <vt:lpstr> 16. Ultrasonic Pump </vt:lpstr>
      <vt:lpstr>Demonstration of the effect</vt:lpstr>
      <vt:lpstr>Ultrasound bath</vt:lpstr>
      <vt:lpstr>How it works?</vt:lpstr>
      <vt:lpstr>Cavitation</vt:lpstr>
      <vt:lpstr>What happens in the ultrasound bath</vt:lpstr>
      <vt:lpstr>What to do?</vt:lpstr>
      <vt:lpstr>Literature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16. Ultrasonic Pump </dc:title>
  <dc:creator>Frantisek Kundracik</dc:creator>
  <cp:lastModifiedBy>Frantisek Kundracik</cp:lastModifiedBy>
  <cp:revision>10</cp:revision>
  <dcterms:created xsi:type="dcterms:W3CDTF">2020-11-11T20:24:29Z</dcterms:created>
  <dcterms:modified xsi:type="dcterms:W3CDTF">2020-11-11T21:41:09Z</dcterms:modified>
</cp:coreProperties>
</file>